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3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81" r:id="rId23"/>
  </p:sldIdLst>
  <p:sldSz cx="9004300" cy="5041900"/>
  <p:notesSz cx="9004300" cy="5041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E9D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946" autoAdjust="0"/>
  </p:normalViewPr>
  <p:slideViewPr>
    <p:cSldViewPr snapToObjects="1">
      <p:cViewPr>
        <p:scale>
          <a:sx n="100" d="100"/>
          <a:sy n="100" d="100"/>
        </p:scale>
        <p:origin x="-1404" y="-852"/>
      </p:cViewPr>
      <p:guideLst>
        <p:guide orient="horz" pos="154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58" y="126987"/>
            <a:ext cx="8299983" cy="108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19" y="741997"/>
                </a:lnTo>
                <a:lnTo>
                  <a:pt x="8235619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63" y="741997"/>
                </a:lnTo>
                <a:lnTo>
                  <a:pt x="50063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933" y="1384300"/>
            <a:ext cx="7536433" cy="314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61462" y="4688967"/>
            <a:ext cx="2881376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7212748" y="533268"/>
            <a:ext cx="1175499" cy="208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/>
          <p:cNvGrpSpPr/>
          <p:nvPr/>
        </p:nvGrpSpPr>
        <p:grpSpPr>
          <a:xfrm>
            <a:off x="2747010" y="770816"/>
            <a:ext cx="3733800" cy="3618378"/>
            <a:chOff x="2139950" y="234950"/>
            <a:chExt cx="4572000" cy="4419600"/>
          </a:xfrm>
        </p:grpSpPr>
        <p:sp>
          <p:nvSpPr>
            <p:cNvPr id="14" name="타원 13"/>
            <p:cNvSpPr/>
            <p:nvPr/>
          </p:nvSpPr>
          <p:spPr>
            <a:xfrm>
              <a:off x="2139950" y="234950"/>
              <a:ext cx="4572000" cy="4419600"/>
            </a:xfrm>
            <a:prstGeom prst="ellipse">
              <a:avLst/>
            </a:prstGeom>
            <a:solidFill>
              <a:srgbClr val="4EAE9D"/>
            </a:solidFill>
            <a:ln>
              <a:solidFill>
                <a:srgbClr val="4EA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dev\StudyStory\03.개발\cbe\WebContent\resources\images\study_story_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01950" y="889000"/>
              <a:ext cx="3200400" cy="32623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50" y="742010"/>
                </a:lnTo>
                <a:lnTo>
                  <a:pt x="50050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881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 </a:t>
            </a:r>
            <a:r>
              <a:rPr sz="2700" spc="-45" dirty="0">
                <a:solidFill>
                  <a:srgbClr val="414042"/>
                </a:solidFill>
              </a:rPr>
              <a:t>진행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과정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20" dirty="0">
                <a:solidFill>
                  <a:srgbClr val="6D6E71"/>
                </a:solidFill>
                <a:latin typeface="Arial"/>
                <a:cs typeface="Arial"/>
              </a:rPr>
              <a:t>Gantt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6D6E71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50" y="1295042"/>
            <a:ext cx="1436622" cy="2978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아이템</a:t>
            </a:r>
            <a:r>
              <a:rPr sz="1200" spc="-5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선정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</a:pP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요구사항</a:t>
            </a:r>
            <a:r>
              <a:rPr sz="1200" spc="-5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정의</a:t>
            </a:r>
            <a:endParaRPr sz="1200">
              <a:latin typeface="Noto Sans CJK JP Regular"/>
              <a:cs typeface="Noto Sans CJK JP Regular"/>
            </a:endParaRPr>
          </a:p>
          <a:p>
            <a:pPr marL="798195" marR="5080" indent="57150" algn="r">
              <a:lnSpc>
                <a:spcPct val="213700"/>
              </a:lnSpc>
            </a:pPr>
            <a:r>
              <a:rPr sz="1200" spc="-6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UI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 </a:t>
            </a:r>
            <a:r>
              <a:rPr sz="12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DB</a:t>
            </a:r>
            <a:r>
              <a:rPr sz="1200" spc="-6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 </a:t>
            </a: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Class </a:t>
            </a:r>
            <a:r>
              <a:rPr sz="1200" spc="-3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Diagram</a:t>
            </a:r>
            <a:r>
              <a:rPr sz="1200" spc="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 marL="893444" marR="5080" indent="138430" algn="r">
              <a:lnSpc>
                <a:spcPct val="213700"/>
              </a:lnSpc>
            </a:pPr>
            <a:r>
              <a:rPr sz="12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개발  테스트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배포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582" y="4490732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3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15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414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3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29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195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4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12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975" y="4490720"/>
            <a:ext cx="6582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4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26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2757" y="4490720"/>
            <a:ext cx="579552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15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58950" y="4302175"/>
          <a:ext cx="5684519" cy="11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130"/>
                <a:gridCol w="1421130"/>
                <a:gridCol w="1421130"/>
                <a:gridCol w="1421129"/>
              </a:tblGrid>
              <a:tr h="114935">
                <a:tc>
                  <a:txBody>
                    <a:bodyPr/>
                    <a:lstStyle/>
                    <a:p>
                      <a:pPr marL="13970" algn="ctr">
                        <a:lnSpc>
                          <a:spcPts val="810"/>
                        </a:lnSpc>
                      </a:pP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1</a:t>
                      </a: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~2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2~4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4~6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6~9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933303" y="1721726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1484" y="164575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 flipV="1">
            <a:off x="2136541" y="2018031"/>
            <a:ext cx="813055" cy="45719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0525" y="198901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 flipV="1">
            <a:off x="3130550" y="2397228"/>
            <a:ext cx="428823" cy="47522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0445" y="236855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425" y="2892424"/>
            <a:ext cx="514726" cy="45719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751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6065" y="281622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72415" y="3304297"/>
            <a:ext cx="2790342" cy="45719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27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100" y="322831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97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54" y="3695165"/>
            <a:ext cx="764503" cy="76420"/>
          </a:xfrm>
          <a:custGeom>
            <a:avLst/>
            <a:gdLst/>
            <a:ahLst/>
            <a:cxnLst/>
            <a:rect l="l" t="t" r="r" b="b"/>
            <a:pathLst>
              <a:path w="717550">
                <a:moveTo>
                  <a:pt x="0" y="0"/>
                </a:moveTo>
                <a:lnTo>
                  <a:pt x="717207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50100" y="3619185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8052" y="4010069"/>
            <a:ext cx="198793" cy="15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330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004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54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980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306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633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959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611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937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2624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5887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915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241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892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219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5456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871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197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523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174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501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0827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153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480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1805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285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567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8484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21303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30040" y="1211326"/>
            <a:ext cx="5683250" cy="3013710"/>
          </a:xfrm>
          <a:custGeom>
            <a:avLst/>
            <a:gdLst/>
            <a:ahLst/>
            <a:cxnLst/>
            <a:rect l="l" t="t" r="r" b="b"/>
            <a:pathLst>
              <a:path w="5683250" h="3013710">
                <a:moveTo>
                  <a:pt x="0" y="0"/>
                </a:moveTo>
                <a:lnTo>
                  <a:pt x="0" y="3013290"/>
                </a:lnTo>
                <a:lnTo>
                  <a:pt x="5683084" y="3013290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7"/>
          <p:cNvSpPr/>
          <p:nvPr/>
        </p:nvSpPr>
        <p:spPr>
          <a:xfrm flipV="1">
            <a:off x="1723690" y="1323287"/>
            <a:ext cx="412851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/>
          <p:cNvSpPr/>
          <p:nvPr/>
        </p:nvSpPr>
        <p:spPr>
          <a:xfrm>
            <a:off x="2136541" y="1292806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2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7" y="0"/>
            <a:ext cx="8997315" cy="3600450"/>
          </a:xfrm>
          <a:custGeom>
            <a:avLst/>
            <a:gdLst/>
            <a:ahLst/>
            <a:cxnLst/>
            <a:rect l="l" t="t" r="r" b="b"/>
            <a:pathLst>
              <a:path w="8997315" h="3600450">
                <a:moveTo>
                  <a:pt x="8996897" y="3600297"/>
                </a:moveTo>
                <a:lnTo>
                  <a:pt x="0" y="3600297"/>
                </a:lnTo>
                <a:lnTo>
                  <a:pt x="0" y="0"/>
                </a:lnTo>
                <a:lnTo>
                  <a:pt x="8996897" y="0"/>
                </a:lnTo>
                <a:lnTo>
                  <a:pt x="8996897" y="360029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7428" y="4613843"/>
            <a:ext cx="18313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16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44"/>
            <a:ext cx="5462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클래스</a:t>
            </a:r>
            <a:r>
              <a:rPr sz="50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다이어그램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05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C:\dev\StudyStory\02.설계\class_diaram_관리자_v04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9550" y="742315"/>
            <a:ext cx="2743200" cy="3893160"/>
          </a:xfrm>
          <a:prstGeom prst="rect">
            <a:avLst/>
          </a:prstGeom>
          <a:noFill/>
        </p:spPr>
      </p:pic>
      <p:sp>
        <p:nvSpPr>
          <p:cNvPr id="14" name="object 6"/>
          <p:cNvSpPr txBox="1"/>
          <p:nvPr/>
        </p:nvSpPr>
        <p:spPr>
          <a:xfrm>
            <a:off x="4121150" y="4654550"/>
            <a:ext cx="1066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자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97350" y="4654550"/>
            <a:ext cx="914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유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저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10242" name="Picture 2" descr="C:\dev\StudyStory\02.설계\class_diagram_유저_v04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7150" y="742315"/>
            <a:ext cx="3810000" cy="38322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9000007" y="1439684"/>
                </a:lnTo>
                <a:lnTo>
                  <a:pt x="9000007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7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711" y="4613831"/>
            <a:ext cx="8375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ERD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53865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5" dirty="0"/>
              <a:t>데이터베이스</a:t>
            </a:r>
            <a:r>
              <a:rPr spc="-4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06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393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4692" y="4645997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8194" name="Picture 2" descr="C:\dev\StudyStory\02.설계\ERD png\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63637"/>
            <a:ext cx="6071515" cy="341471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8883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692" y="4645997"/>
            <a:ext cx="11632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9218" name="Picture 2" descr="C:\dev\StudyStory\02.설계\ERD png\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50839"/>
            <a:ext cx="5943600" cy="335131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" y="0"/>
            <a:ext cx="8997950" cy="3594735"/>
          </a:xfrm>
          <a:custGeom>
            <a:avLst/>
            <a:gdLst/>
            <a:ahLst/>
            <a:cxnLst/>
            <a:rect l="l" t="t" r="r" b="b"/>
            <a:pathLst>
              <a:path w="8997950" h="3594735">
                <a:moveTo>
                  <a:pt x="0" y="3594404"/>
                </a:moveTo>
                <a:lnTo>
                  <a:pt x="0" y="0"/>
                </a:lnTo>
                <a:lnTo>
                  <a:pt x="8997543" y="0"/>
                </a:lnTo>
                <a:lnTo>
                  <a:pt x="8997543" y="3594404"/>
                </a:lnTo>
                <a:lnTo>
                  <a:pt x="0" y="3594404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03337" y="4613880"/>
            <a:ext cx="113601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1800" b="1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81"/>
            <a:ext cx="3710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주요 </a:t>
            </a:r>
            <a:r>
              <a:rPr spc="-185" dirty="0"/>
              <a:t>UI</a:t>
            </a:r>
            <a:r>
              <a:rPr spc="3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20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07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805" y="0"/>
            <a:ext cx="2054780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279118" y="1949271"/>
            <a:ext cx="6632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사이트 관리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새스터디관리</a:t>
            </a:r>
            <a:r>
              <a:rPr lang="en-US" altLang="ko-KR" smtClean="0"/>
              <a:t>/ </a:t>
            </a:r>
            <a:r>
              <a:rPr lang="ko-KR" altLang="en-US" smtClean="0"/>
              <a:t>유저관리</a:t>
            </a:r>
            <a:r>
              <a:rPr lang="en-US" altLang="ko-KR" smtClean="0"/>
              <a:t>/ </a:t>
            </a:r>
            <a:r>
              <a:rPr lang="ko-KR" altLang="en-US" smtClean="0"/>
              <a:t>스터디관리</a:t>
            </a:r>
            <a:r>
              <a:rPr lang="en-US" altLang="ko-KR" smtClean="0"/>
              <a:t>/ </a:t>
            </a:r>
            <a:r>
              <a:rPr lang="ko-KR" altLang="en-US" smtClean="0"/>
              <a:t>문의답변</a:t>
            </a:r>
            <a:r>
              <a:rPr lang="en-US" altLang="ko-KR" smtClean="0"/>
              <a:t>/ </a:t>
            </a:r>
            <a:r>
              <a:rPr lang="ko-KR" altLang="en-US" smtClean="0"/>
              <a:t>공지사항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모든</a:t>
            </a:r>
            <a:r>
              <a:rPr lang="en-US" altLang="ko-KR" smtClean="0"/>
              <a:t> </a:t>
            </a:r>
            <a:r>
              <a:rPr lang="ko-KR" altLang="en-US" smtClean="0"/>
              <a:t>유저</a:t>
            </a:r>
            <a:r>
              <a:rPr lang="en-US" altLang="ko-KR"/>
              <a:t>,</a:t>
            </a:r>
            <a:r>
              <a:rPr lang="ko-KR" altLang="en-US" smtClean="0"/>
              <a:t>스터디 수</a:t>
            </a:r>
            <a:r>
              <a:rPr lang="en-US" altLang="ko-KR" smtClean="0"/>
              <a:t>, </a:t>
            </a:r>
            <a:r>
              <a:rPr lang="ko-KR" altLang="en-US" smtClean="0"/>
              <a:t>주간 신규 유저</a:t>
            </a:r>
            <a:r>
              <a:rPr lang="en-US" altLang="ko-KR" smtClean="0"/>
              <a:t>, </a:t>
            </a:r>
            <a:r>
              <a:rPr lang="ko-KR" altLang="en-US" smtClean="0"/>
              <a:t>스터디 수 볼 수 있는 기능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6" y="0"/>
            <a:ext cx="2354964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14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25675" y="1597025"/>
            <a:ext cx="434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유</a:t>
            </a:r>
            <a:r>
              <a:rPr lang="ko-KR" altLang="en-US"/>
              <a:t>저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회원가입 후 서비스 사용</a:t>
            </a:r>
            <a:endParaRPr lang="en-US" altLang="ko-KR" smtClean="0"/>
          </a:p>
          <a:p>
            <a:r>
              <a:rPr lang="en-US" altLang="ko-KR" smtClean="0"/>
              <a:t>-ID, </a:t>
            </a:r>
            <a:r>
              <a:rPr lang="ko-KR" altLang="en-US" smtClean="0"/>
              <a:t>비밀번호 찾기 기능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스터디 참여</a:t>
            </a:r>
            <a:r>
              <a:rPr lang="en-US" altLang="ko-KR"/>
              <a:t>,</a:t>
            </a:r>
            <a:r>
              <a:rPr lang="ko-KR" altLang="en-US" smtClean="0"/>
              <a:t>운영 가능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스터디원들과 교류하는 공지사항 기능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알림 메시지 받기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공지사항 </a:t>
            </a:r>
            <a:r>
              <a:rPr lang="en-US" altLang="ko-KR" smtClean="0"/>
              <a:t>FAQ </a:t>
            </a:r>
            <a:r>
              <a:rPr lang="ko-KR" altLang="en-US" smtClean="0"/>
              <a:t>문의하기 기능 제공</a:t>
            </a:r>
            <a:endParaRPr lang="en-US" altLang="ko-KR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148" y="439673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4042"/>
                </a:solidFill>
              </a:rPr>
              <a:t>CONTENTS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9998" cy="503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68015" cy="5040630"/>
          </a:xfrm>
          <a:custGeom>
            <a:avLst/>
            <a:gdLst/>
            <a:ahLst/>
            <a:cxnLst/>
            <a:rect l="l" t="t" r="r" b="b"/>
            <a:pathLst>
              <a:path w="3168015" h="5040630">
                <a:moveTo>
                  <a:pt x="0" y="5040007"/>
                </a:moveTo>
                <a:lnTo>
                  <a:pt x="3168002" y="5040007"/>
                </a:lnTo>
                <a:lnTo>
                  <a:pt x="3168002" y="0"/>
                </a:lnTo>
                <a:lnTo>
                  <a:pt x="0" y="0"/>
                </a:lnTo>
                <a:lnTo>
                  <a:pt x="0" y="504000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000" y="0"/>
            <a:ext cx="0" cy="5039995"/>
          </a:xfrm>
          <a:custGeom>
            <a:avLst/>
            <a:gdLst/>
            <a:ahLst/>
            <a:cxnLst/>
            <a:rect l="l" t="t" r="r" b="b"/>
            <a:pathLst>
              <a:path h="5039995">
                <a:moveTo>
                  <a:pt x="0" y="0"/>
                </a:moveTo>
                <a:lnTo>
                  <a:pt x="0" y="5039995"/>
                </a:lnTo>
              </a:path>
            </a:pathLst>
          </a:custGeom>
          <a:ln w="7199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998" y="834898"/>
            <a:ext cx="1873250" cy="0"/>
          </a:xfrm>
          <a:custGeom>
            <a:avLst/>
            <a:gdLst/>
            <a:ahLst/>
            <a:cxnLst/>
            <a:rect l="l" t="t" r="r" b="b"/>
            <a:pathLst>
              <a:path w="1873250">
                <a:moveTo>
                  <a:pt x="0" y="0"/>
                </a:moveTo>
                <a:lnTo>
                  <a:pt x="1872754" y="0"/>
                </a:lnTo>
              </a:path>
            </a:pathLst>
          </a:custGeom>
          <a:ln w="2540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06009" y="1384300"/>
          <a:ext cx="4863340" cy="3051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2"/>
                <a:gridCol w="2405849"/>
                <a:gridCol w="381000"/>
                <a:gridCol w="1752599"/>
              </a:tblGrid>
              <a:tr h="298450">
                <a:tc>
                  <a:txBody>
                    <a:bodyPr/>
                    <a:lstStyle/>
                    <a:p>
                      <a:pPr marL="35560">
                        <a:lnSpc>
                          <a:spcPts val="1960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01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소개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06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데이터베이스</a:t>
                      </a:r>
                      <a:r>
                        <a:rPr sz="1400" spc="-3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02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팀원 소개 </a:t>
                      </a:r>
                      <a:r>
                        <a:rPr sz="1400" spc="-1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및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업무</a:t>
                      </a:r>
                      <a:r>
                        <a:rPr sz="1400" spc="7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분장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07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주요 </a:t>
                      </a:r>
                      <a:r>
                        <a:rPr sz="1400" spc="-8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UI</a:t>
                      </a:r>
                      <a:r>
                        <a:rPr sz="1400" spc="2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03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개발환경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08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시연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04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 진행</a:t>
                      </a:r>
                      <a:r>
                        <a:rPr sz="1400" spc="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과정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09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질의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응답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05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클래스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다이어그램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29996" y="4613856"/>
            <a:ext cx="20091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44" y="3669157"/>
            <a:ext cx="2109906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시연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08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7966" y="1969414"/>
            <a:ext cx="1524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16778" y="1967776"/>
            <a:ext cx="1527263" cy="152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7800" y="1966417"/>
            <a:ext cx="1526095" cy="1529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6219" y="1966341"/>
            <a:ext cx="1530146" cy="1530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038" y="1967700"/>
            <a:ext cx="1527406" cy="1527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228" y="3713229"/>
            <a:ext cx="132821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일반사용자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6290" y="3713229"/>
            <a:ext cx="142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아이디,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비번찾기 시연</a:t>
            </a:r>
            <a:r>
              <a:rPr sz="10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6880" y="3713229"/>
            <a:ext cx="1129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기업사용자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2154" y="3713229"/>
            <a:ext cx="1576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회원정보 </a:t>
            </a: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수정,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탈퇴 시연</a:t>
            </a:r>
            <a:r>
              <a:rPr sz="1000" spc="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1022" y="3713229"/>
            <a:ext cx="897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51804" y="0"/>
            <a:ext cx="212634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시연</a:t>
            </a:r>
            <a:r>
              <a:rPr sz="2700" spc="-60" dirty="0">
                <a:solidFill>
                  <a:srgbClr val="414042"/>
                </a:solidFill>
              </a:rPr>
              <a:t> 영상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3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9000007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9000007" y="0"/>
                </a:lnTo>
                <a:lnTo>
                  <a:pt x="9000007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685" y="4613831"/>
            <a:ext cx="5454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3176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질의 </a:t>
            </a:r>
            <a:r>
              <a:rPr spc="-85" dirty="0"/>
              <a:t>응답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09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" y="0"/>
            <a:ext cx="8996489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99993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40002"/>
                </a:moveTo>
                <a:lnTo>
                  <a:pt x="9000007" y="1440002"/>
                </a:lnTo>
                <a:lnTo>
                  <a:pt x="9000007" y="0"/>
                </a:lnTo>
                <a:lnTo>
                  <a:pt x="0" y="0"/>
                </a:lnTo>
                <a:lnTo>
                  <a:pt x="0" y="1440002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1088" y="4613818"/>
            <a:ext cx="185038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4472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50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소개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84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795" y="1135696"/>
            <a:ext cx="5614670" cy="3429000"/>
          </a:xfrm>
          <a:custGeom>
            <a:avLst/>
            <a:gdLst/>
            <a:ahLst/>
            <a:cxnLst/>
            <a:rect l="l" t="t" r="r" b="b"/>
            <a:pathLst>
              <a:path w="5614670" h="3429000">
                <a:moveTo>
                  <a:pt x="5614403" y="0"/>
                </a:moveTo>
                <a:lnTo>
                  <a:pt x="127000" y="0"/>
                </a:lnTo>
                <a:lnTo>
                  <a:pt x="0" y="127000"/>
                </a:lnTo>
                <a:lnTo>
                  <a:pt x="0" y="3429000"/>
                </a:lnTo>
                <a:lnTo>
                  <a:pt x="5487403" y="3429000"/>
                </a:lnTo>
                <a:lnTo>
                  <a:pt x="5614403" y="3302000"/>
                </a:lnTo>
                <a:lnTo>
                  <a:pt x="5614403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2025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</a:t>
            </a:r>
            <a:r>
              <a:rPr sz="2700" spc="-65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소개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2444750" y="2648287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스터디스토리는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각양각색의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주제를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공유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하며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공부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하는</a:t>
            </a:r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dev\StudyStory\03.개발\cbe\WebContent\resources\images\study_story_logo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393" y="1377950"/>
            <a:ext cx="1935957" cy="77543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2458560" y="3294618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+mj-ea"/>
              </a:rPr>
              <a:t>스터디 매칭 플랫폼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78350" y="32946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+mj-ea"/>
              </a:rPr>
              <a:t>입니다</a:t>
            </a:r>
            <a:r>
              <a:rPr lang="en-US" altLang="ko-KR" smtClean="0">
                <a:solidFill>
                  <a:schemeClr val="bg1"/>
                </a:solidFill>
                <a:latin typeface="+mj-ea"/>
              </a:rPr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" y="0"/>
            <a:ext cx="8995496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3026" y="4613818"/>
            <a:ext cx="286702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7139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팀원 소개 </a:t>
            </a:r>
            <a:r>
              <a:rPr sz="50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및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업무</a:t>
            </a:r>
            <a:r>
              <a:rPr sz="50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분장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7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06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4614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3514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1966" y="30710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7304" y="3181164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62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62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762" y="3397124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435622" y="0"/>
                </a:moveTo>
                <a:lnTo>
                  <a:pt x="393679" y="3212"/>
                </a:lnTo>
                <a:lnTo>
                  <a:pt x="351092" y="12627"/>
                </a:lnTo>
                <a:lnTo>
                  <a:pt x="308743" y="27917"/>
                </a:lnTo>
                <a:lnTo>
                  <a:pt x="267513" y="48749"/>
                </a:lnTo>
                <a:lnTo>
                  <a:pt x="228283" y="74793"/>
                </a:lnTo>
                <a:lnTo>
                  <a:pt x="191935" y="105719"/>
                </a:lnTo>
                <a:lnTo>
                  <a:pt x="159350" y="141196"/>
                </a:lnTo>
                <a:lnTo>
                  <a:pt x="131409" y="180894"/>
                </a:lnTo>
                <a:lnTo>
                  <a:pt x="108994" y="224483"/>
                </a:lnTo>
                <a:lnTo>
                  <a:pt x="92985" y="271631"/>
                </a:lnTo>
                <a:lnTo>
                  <a:pt x="84264" y="322008"/>
                </a:lnTo>
                <a:lnTo>
                  <a:pt x="46693" y="334515"/>
                </a:lnTo>
                <a:lnTo>
                  <a:pt x="20439" y="361772"/>
                </a:lnTo>
                <a:lnTo>
                  <a:pt x="5031" y="399982"/>
                </a:lnTo>
                <a:lnTo>
                  <a:pt x="0" y="445350"/>
                </a:lnTo>
                <a:lnTo>
                  <a:pt x="5773" y="488135"/>
                </a:lnTo>
                <a:lnTo>
                  <a:pt x="23444" y="531148"/>
                </a:lnTo>
                <a:lnTo>
                  <a:pt x="53535" y="569309"/>
                </a:lnTo>
                <a:lnTo>
                  <a:pt x="96570" y="597535"/>
                </a:lnTo>
                <a:lnTo>
                  <a:pt x="138444" y="660158"/>
                </a:lnTo>
                <a:lnTo>
                  <a:pt x="183987" y="706393"/>
                </a:lnTo>
                <a:lnTo>
                  <a:pt x="230532" y="738701"/>
                </a:lnTo>
                <a:lnTo>
                  <a:pt x="275413" y="759543"/>
                </a:lnTo>
                <a:lnTo>
                  <a:pt x="315963" y="771383"/>
                </a:lnTo>
                <a:lnTo>
                  <a:pt x="373405" y="777900"/>
                </a:lnTo>
                <a:lnTo>
                  <a:pt x="397290" y="776681"/>
                </a:lnTo>
                <a:lnTo>
                  <a:pt x="430841" y="771383"/>
                </a:lnTo>
                <a:lnTo>
                  <a:pt x="471391" y="759543"/>
                </a:lnTo>
                <a:lnTo>
                  <a:pt x="516272" y="738701"/>
                </a:lnTo>
                <a:lnTo>
                  <a:pt x="549451" y="715670"/>
                </a:lnTo>
                <a:lnTo>
                  <a:pt x="373405" y="715670"/>
                </a:lnTo>
                <a:lnTo>
                  <a:pt x="349860" y="714156"/>
                </a:lnTo>
                <a:lnTo>
                  <a:pt x="275062" y="691776"/>
                </a:lnTo>
                <a:lnTo>
                  <a:pt x="230839" y="664068"/>
                </a:lnTo>
                <a:lnTo>
                  <a:pt x="186753" y="620786"/>
                </a:lnTo>
                <a:lnTo>
                  <a:pt x="146316" y="558507"/>
                </a:lnTo>
                <a:lnTo>
                  <a:pt x="142608" y="551345"/>
                </a:lnTo>
                <a:lnTo>
                  <a:pt x="136258" y="545871"/>
                </a:lnTo>
                <a:lnTo>
                  <a:pt x="128600" y="543255"/>
                </a:lnTo>
                <a:lnTo>
                  <a:pt x="84545" y="510839"/>
                </a:lnTo>
                <a:lnTo>
                  <a:pt x="64215" y="463162"/>
                </a:lnTo>
                <a:lnTo>
                  <a:pt x="64001" y="416542"/>
                </a:lnTo>
                <a:lnTo>
                  <a:pt x="80289" y="387299"/>
                </a:lnTo>
                <a:lnTo>
                  <a:pt x="87604" y="382562"/>
                </a:lnTo>
                <a:lnTo>
                  <a:pt x="131440" y="382562"/>
                </a:lnTo>
                <a:lnTo>
                  <a:pt x="140974" y="372432"/>
                </a:lnTo>
                <a:lnTo>
                  <a:pt x="144919" y="357212"/>
                </a:lnTo>
                <a:lnTo>
                  <a:pt x="145791" y="334019"/>
                </a:lnTo>
                <a:lnTo>
                  <a:pt x="148359" y="311989"/>
                </a:lnTo>
                <a:lnTo>
                  <a:pt x="158305" y="271424"/>
                </a:lnTo>
                <a:lnTo>
                  <a:pt x="195154" y="244993"/>
                </a:lnTo>
                <a:lnTo>
                  <a:pt x="551649" y="244990"/>
                </a:lnTo>
                <a:lnTo>
                  <a:pt x="644524" y="244990"/>
                </a:lnTo>
                <a:lnTo>
                  <a:pt x="638442" y="227530"/>
                </a:lnTo>
                <a:lnTo>
                  <a:pt x="616202" y="187969"/>
                </a:lnTo>
                <a:lnTo>
                  <a:pt x="587756" y="153856"/>
                </a:lnTo>
                <a:lnTo>
                  <a:pt x="553546" y="125441"/>
                </a:lnTo>
                <a:lnTo>
                  <a:pt x="514016" y="102969"/>
                </a:lnTo>
                <a:lnTo>
                  <a:pt x="469607" y="86690"/>
                </a:lnTo>
                <a:lnTo>
                  <a:pt x="446147" y="79400"/>
                </a:lnTo>
                <a:lnTo>
                  <a:pt x="424616" y="65743"/>
                </a:lnTo>
                <a:lnTo>
                  <a:pt x="417085" y="40886"/>
                </a:lnTo>
                <a:lnTo>
                  <a:pt x="435622" y="0"/>
                </a:lnTo>
                <a:close/>
              </a:path>
              <a:path w="747395" h="778510">
                <a:moveTo>
                  <a:pt x="734683" y="382562"/>
                </a:moveTo>
                <a:lnTo>
                  <a:pt x="659193" y="382562"/>
                </a:lnTo>
                <a:lnTo>
                  <a:pt x="666508" y="387299"/>
                </a:lnTo>
                <a:lnTo>
                  <a:pt x="682800" y="416542"/>
                </a:lnTo>
                <a:lnTo>
                  <a:pt x="682591" y="463162"/>
                </a:lnTo>
                <a:lnTo>
                  <a:pt x="662263" y="510839"/>
                </a:lnTo>
                <a:lnTo>
                  <a:pt x="618197" y="543255"/>
                </a:lnTo>
                <a:lnTo>
                  <a:pt x="610539" y="545871"/>
                </a:lnTo>
                <a:lnTo>
                  <a:pt x="604189" y="551345"/>
                </a:lnTo>
                <a:lnTo>
                  <a:pt x="560045" y="620786"/>
                </a:lnTo>
                <a:lnTo>
                  <a:pt x="515958" y="664068"/>
                </a:lnTo>
                <a:lnTo>
                  <a:pt x="471736" y="691776"/>
                </a:lnTo>
                <a:lnTo>
                  <a:pt x="430894" y="707332"/>
                </a:lnTo>
                <a:lnTo>
                  <a:pt x="373405" y="715670"/>
                </a:lnTo>
                <a:lnTo>
                  <a:pt x="549451" y="715670"/>
                </a:lnTo>
                <a:lnTo>
                  <a:pt x="562816" y="706393"/>
                </a:lnTo>
                <a:lnTo>
                  <a:pt x="608357" y="660158"/>
                </a:lnTo>
                <a:lnTo>
                  <a:pt x="650227" y="597535"/>
                </a:lnTo>
                <a:lnTo>
                  <a:pt x="693262" y="569309"/>
                </a:lnTo>
                <a:lnTo>
                  <a:pt x="723353" y="531148"/>
                </a:lnTo>
                <a:lnTo>
                  <a:pt x="741024" y="488135"/>
                </a:lnTo>
                <a:lnTo>
                  <a:pt x="746798" y="445350"/>
                </a:lnTo>
                <a:lnTo>
                  <a:pt x="741802" y="400300"/>
                </a:lnTo>
                <a:lnTo>
                  <a:pt x="734683" y="382562"/>
                </a:lnTo>
                <a:close/>
              </a:path>
              <a:path w="747395" h="778510">
                <a:moveTo>
                  <a:pt x="466750" y="560095"/>
                </a:moveTo>
                <a:lnTo>
                  <a:pt x="280047" y="560095"/>
                </a:lnTo>
                <a:lnTo>
                  <a:pt x="285214" y="571543"/>
                </a:lnTo>
                <a:lnTo>
                  <a:pt x="301604" y="596728"/>
                </a:lnTo>
                <a:lnTo>
                  <a:pt x="330555" y="621913"/>
                </a:lnTo>
                <a:lnTo>
                  <a:pt x="373405" y="633361"/>
                </a:lnTo>
                <a:lnTo>
                  <a:pt x="413990" y="632216"/>
                </a:lnTo>
                <a:lnTo>
                  <a:pt x="437241" y="624203"/>
                </a:lnTo>
                <a:lnTo>
                  <a:pt x="451911" y="602452"/>
                </a:lnTo>
                <a:lnTo>
                  <a:pt x="466750" y="560095"/>
                </a:lnTo>
                <a:close/>
              </a:path>
              <a:path w="747395" h="778510">
                <a:moveTo>
                  <a:pt x="272275" y="373392"/>
                </a:moveTo>
                <a:lnTo>
                  <a:pt x="257131" y="377059"/>
                </a:lnTo>
                <a:lnTo>
                  <a:pt x="244767" y="387061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28"/>
                </a:lnTo>
                <a:lnTo>
                  <a:pt x="244767" y="453064"/>
                </a:lnTo>
                <a:lnTo>
                  <a:pt x="257131" y="463068"/>
                </a:lnTo>
                <a:lnTo>
                  <a:pt x="272275" y="466737"/>
                </a:lnTo>
                <a:lnTo>
                  <a:pt x="287411" y="463068"/>
                </a:lnTo>
                <a:lnTo>
                  <a:pt x="299772" y="453064"/>
                </a:lnTo>
                <a:lnTo>
                  <a:pt x="308106" y="438228"/>
                </a:lnTo>
                <a:lnTo>
                  <a:pt x="311162" y="420065"/>
                </a:lnTo>
                <a:lnTo>
                  <a:pt x="308106" y="401896"/>
                </a:lnTo>
                <a:lnTo>
                  <a:pt x="299772" y="387061"/>
                </a:lnTo>
                <a:lnTo>
                  <a:pt x="287411" y="377059"/>
                </a:lnTo>
                <a:lnTo>
                  <a:pt x="272275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84" y="377059"/>
                </a:lnTo>
                <a:lnTo>
                  <a:pt x="447019" y="387061"/>
                </a:lnTo>
                <a:lnTo>
                  <a:pt x="438680" y="401896"/>
                </a:lnTo>
                <a:lnTo>
                  <a:pt x="435622" y="420065"/>
                </a:lnTo>
                <a:lnTo>
                  <a:pt x="438680" y="438228"/>
                </a:lnTo>
                <a:lnTo>
                  <a:pt x="447019" y="453064"/>
                </a:lnTo>
                <a:lnTo>
                  <a:pt x="459384" y="463068"/>
                </a:lnTo>
                <a:lnTo>
                  <a:pt x="474522" y="466737"/>
                </a:lnTo>
                <a:lnTo>
                  <a:pt x="489666" y="463068"/>
                </a:lnTo>
                <a:lnTo>
                  <a:pt x="502031" y="453064"/>
                </a:lnTo>
                <a:lnTo>
                  <a:pt x="510366" y="438228"/>
                </a:lnTo>
                <a:lnTo>
                  <a:pt x="513422" y="420065"/>
                </a:lnTo>
                <a:lnTo>
                  <a:pt x="510366" y="401896"/>
                </a:lnTo>
                <a:lnTo>
                  <a:pt x="502031" y="387061"/>
                </a:lnTo>
                <a:lnTo>
                  <a:pt x="489666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0" y="382562"/>
                </a:moveTo>
                <a:lnTo>
                  <a:pt x="87604" y="382562"/>
                </a:lnTo>
                <a:lnTo>
                  <a:pt x="96812" y="383692"/>
                </a:lnTo>
                <a:lnTo>
                  <a:pt x="101168" y="385660"/>
                </a:lnTo>
                <a:lnTo>
                  <a:pt x="116678" y="388222"/>
                </a:lnTo>
                <a:lnTo>
                  <a:pt x="130754" y="383290"/>
                </a:lnTo>
                <a:lnTo>
                  <a:pt x="131440" y="382562"/>
                </a:lnTo>
                <a:close/>
              </a:path>
              <a:path w="747395" h="778510">
                <a:moveTo>
                  <a:pt x="644524" y="244990"/>
                </a:moveTo>
                <a:lnTo>
                  <a:pt x="551649" y="244990"/>
                </a:lnTo>
                <a:lnTo>
                  <a:pt x="572086" y="248698"/>
                </a:lnTo>
                <a:lnTo>
                  <a:pt x="588477" y="271424"/>
                </a:lnTo>
                <a:lnTo>
                  <a:pt x="598439" y="312018"/>
                </a:lnTo>
                <a:lnTo>
                  <a:pt x="601878" y="357212"/>
                </a:lnTo>
                <a:lnTo>
                  <a:pt x="605826" y="372446"/>
                </a:lnTo>
                <a:lnTo>
                  <a:pt x="616054" y="383300"/>
                </a:lnTo>
                <a:lnTo>
                  <a:pt x="630135" y="388222"/>
                </a:lnTo>
                <a:lnTo>
                  <a:pt x="645642" y="385660"/>
                </a:lnTo>
                <a:lnTo>
                  <a:pt x="649986" y="383692"/>
                </a:lnTo>
                <a:lnTo>
                  <a:pt x="659193" y="382562"/>
                </a:lnTo>
                <a:lnTo>
                  <a:pt x="734683" y="382562"/>
                </a:lnTo>
                <a:lnTo>
                  <a:pt x="726454" y="362057"/>
                </a:lnTo>
                <a:lnTo>
                  <a:pt x="700211" y="334626"/>
                </a:lnTo>
                <a:lnTo>
                  <a:pt x="662533" y="322008"/>
                </a:lnTo>
                <a:lnTo>
                  <a:pt x="654034" y="272292"/>
                </a:lnTo>
                <a:lnTo>
                  <a:pt x="644524" y="244990"/>
                </a:lnTo>
                <a:close/>
              </a:path>
              <a:path w="747395" h="778510">
                <a:moveTo>
                  <a:pt x="551642" y="244993"/>
                </a:moveTo>
                <a:lnTo>
                  <a:pt x="195154" y="244993"/>
                </a:lnTo>
                <a:lnTo>
                  <a:pt x="220064" y="254677"/>
                </a:lnTo>
                <a:lnTo>
                  <a:pt x="249896" y="272073"/>
                </a:lnTo>
                <a:lnTo>
                  <a:pt x="285098" y="291515"/>
                </a:lnTo>
                <a:lnTo>
                  <a:pt x="326118" y="307335"/>
                </a:lnTo>
                <a:lnTo>
                  <a:pt x="373405" y="313867"/>
                </a:lnTo>
                <a:lnTo>
                  <a:pt x="420698" y="307333"/>
                </a:lnTo>
                <a:lnTo>
                  <a:pt x="461719" y="291509"/>
                </a:lnTo>
                <a:lnTo>
                  <a:pt x="496917" y="272064"/>
                </a:lnTo>
                <a:lnTo>
                  <a:pt x="526743" y="254669"/>
                </a:lnTo>
                <a:lnTo>
                  <a:pt x="551642" y="244993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3900" y="3181164"/>
            <a:ext cx="2165401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2814" y="3539058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4699" y="3067620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0039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7770" y="3393656"/>
            <a:ext cx="772795" cy="713105"/>
          </a:xfrm>
          <a:custGeom>
            <a:avLst/>
            <a:gdLst/>
            <a:ahLst/>
            <a:cxnLst/>
            <a:rect l="l" t="t" r="r" b="b"/>
            <a:pathLst>
              <a:path w="772795" h="713104">
                <a:moveTo>
                  <a:pt x="733269" y="638771"/>
                </a:moveTo>
                <a:lnTo>
                  <a:pt x="569048" y="638771"/>
                </a:lnTo>
                <a:lnTo>
                  <a:pt x="598852" y="679523"/>
                </a:lnTo>
                <a:lnTo>
                  <a:pt x="636148" y="704162"/>
                </a:lnTo>
                <a:lnTo>
                  <a:pt x="678863" y="712844"/>
                </a:lnTo>
                <a:lnTo>
                  <a:pt x="724925" y="705723"/>
                </a:lnTo>
                <a:lnTo>
                  <a:pt x="772261" y="682955"/>
                </a:lnTo>
                <a:lnTo>
                  <a:pt x="751708" y="670393"/>
                </a:lnTo>
                <a:lnTo>
                  <a:pt x="738040" y="652515"/>
                </a:lnTo>
                <a:lnTo>
                  <a:pt x="733269" y="638771"/>
                </a:lnTo>
                <a:close/>
              </a:path>
              <a:path w="772795" h="713104">
                <a:moveTo>
                  <a:pt x="386130" y="0"/>
                </a:moveTo>
                <a:lnTo>
                  <a:pt x="335960" y="2751"/>
                </a:lnTo>
                <a:lnTo>
                  <a:pt x="287497" y="11193"/>
                </a:lnTo>
                <a:lnTo>
                  <a:pt x="241301" y="25604"/>
                </a:lnTo>
                <a:lnTo>
                  <a:pt x="197929" y="46265"/>
                </a:lnTo>
                <a:lnTo>
                  <a:pt x="157941" y="73455"/>
                </a:lnTo>
                <a:lnTo>
                  <a:pt x="121894" y="107454"/>
                </a:lnTo>
                <a:lnTo>
                  <a:pt x="88506" y="150363"/>
                </a:lnTo>
                <a:lnTo>
                  <a:pt x="63715" y="194543"/>
                </a:lnTo>
                <a:lnTo>
                  <a:pt x="46414" y="239522"/>
                </a:lnTo>
                <a:lnTo>
                  <a:pt x="35499" y="284830"/>
                </a:lnTo>
                <a:lnTo>
                  <a:pt x="29862" y="329997"/>
                </a:lnTo>
                <a:lnTo>
                  <a:pt x="28398" y="374552"/>
                </a:lnTo>
                <a:lnTo>
                  <a:pt x="30002" y="418025"/>
                </a:lnTo>
                <a:lnTo>
                  <a:pt x="33567" y="459946"/>
                </a:lnTo>
                <a:lnTo>
                  <a:pt x="37988" y="499843"/>
                </a:lnTo>
                <a:lnTo>
                  <a:pt x="42159" y="537247"/>
                </a:lnTo>
                <a:lnTo>
                  <a:pt x="44973" y="571686"/>
                </a:lnTo>
                <a:lnTo>
                  <a:pt x="42110" y="629791"/>
                </a:lnTo>
                <a:lnTo>
                  <a:pt x="20553" y="670393"/>
                </a:lnTo>
                <a:lnTo>
                  <a:pt x="0" y="682955"/>
                </a:lnTo>
                <a:lnTo>
                  <a:pt x="47064" y="705626"/>
                </a:lnTo>
                <a:lnTo>
                  <a:pt x="92871" y="712813"/>
                </a:lnTo>
                <a:lnTo>
                  <a:pt x="135392" y="704372"/>
                </a:lnTo>
                <a:lnTo>
                  <a:pt x="172595" y="680158"/>
                </a:lnTo>
                <a:lnTo>
                  <a:pt x="202450" y="640029"/>
                </a:lnTo>
                <a:lnTo>
                  <a:pt x="317774" y="640029"/>
                </a:lnTo>
                <a:lnTo>
                  <a:pt x="259331" y="608841"/>
                </a:lnTo>
                <a:lnTo>
                  <a:pt x="225482" y="578126"/>
                </a:lnTo>
                <a:lnTo>
                  <a:pt x="195277" y="541845"/>
                </a:lnTo>
                <a:lnTo>
                  <a:pt x="168376" y="501434"/>
                </a:lnTo>
                <a:lnTo>
                  <a:pt x="164744" y="495427"/>
                </a:lnTo>
                <a:lnTo>
                  <a:pt x="159118" y="490905"/>
                </a:lnTo>
                <a:lnTo>
                  <a:pt x="110419" y="457728"/>
                </a:lnTo>
                <a:lnTo>
                  <a:pt x="91038" y="412332"/>
                </a:lnTo>
                <a:lnTo>
                  <a:pt x="90780" y="367742"/>
                </a:lnTo>
                <a:lnTo>
                  <a:pt x="106324" y="339775"/>
                </a:lnTo>
                <a:lnTo>
                  <a:pt x="113360" y="335254"/>
                </a:lnTo>
                <a:lnTo>
                  <a:pt x="155210" y="335254"/>
                </a:lnTo>
                <a:lnTo>
                  <a:pt x="164293" y="325563"/>
                </a:lnTo>
                <a:lnTo>
                  <a:pt x="168046" y="311061"/>
                </a:lnTo>
                <a:lnTo>
                  <a:pt x="168233" y="300303"/>
                </a:lnTo>
                <a:lnTo>
                  <a:pt x="168783" y="289205"/>
                </a:lnTo>
                <a:lnTo>
                  <a:pt x="169675" y="278101"/>
                </a:lnTo>
                <a:lnTo>
                  <a:pt x="170891" y="267322"/>
                </a:lnTo>
                <a:lnTo>
                  <a:pt x="233908" y="267322"/>
                </a:lnTo>
                <a:lnTo>
                  <a:pt x="241127" y="233659"/>
                </a:lnTo>
                <a:lnTo>
                  <a:pt x="253733" y="195676"/>
                </a:lnTo>
                <a:lnTo>
                  <a:pt x="270348" y="159582"/>
                </a:lnTo>
                <a:lnTo>
                  <a:pt x="289598" y="131584"/>
                </a:lnTo>
                <a:lnTo>
                  <a:pt x="669132" y="131584"/>
                </a:lnTo>
                <a:lnTo>
                  <a:pt x="650354" y="107454"/>
                </a:lnTo>
                <a:lnTo>
                  <a:pt x="614314" y="73455"/>
                </a:lnTo>
                <a:lnTo>
                  <a:pt x="574333" y="46265"/>
                </a:lnTo>
                <a:lnTo>
                  <a:pt x="530967" y="25604"/>
                </a:lnTo>
                <a:lnTo>
                  <a:pt x="484774" y="11193"/>
                </a:lnTo>
                <a:lnTo>
                  <a:pt x="436309" y="2751"/>
                </a:lnTo>
                <a:lnTo>
                  <a:pt x="386130" y="0"/>
                </a:lnTo>
                <a:close/>
              </a:path>
              <a:path w="772795" h="713104">
                <a:moveTo>
                  <a:pt x="317774" y="640029"/>
                </a:moveTo>
                <a:lnTo>
                  <a:pt x="202450" y="640029"/>
                </a:lnTo>
                <a:lnTo>
                  <a:pt x="241473" y="670596"/>
                </a:lnTo>
                <a:lnTo>
                  <a:pt x="284680" y="693427"/>
                </a:lnTo>
                <a:lnTo>
                  <a:pt x="332691" y="707718"/>
                </a:lnTo>
                <a:lnTo>
                  <a:pt x="386130" y="712660"/>
                </a:lnTo>
                <a:lnTo>
                  <a:pt x="438455" y="707401"/>
                </a:lnTo>
                <a:lnTo>
                  <a:pt x="486281" y="692480"/>
                </a:lnTo>
                <a:lnTo>
                  <a:pt x="529761" y="669176"/>
                </a:lnTo>
                <a:lnTo>
                  <a:pt x="550340" y="653249"/>
                </a:lnTo>
                <a:lnTo>
                  <a:pt x="386130" y="653249"/>
                </a:lnTo>
                <a:lnTo>
                  <a:pt x="339317" y="647837"/>
                </a:lnTo>
                <a:lnTo>
                  <a:pt x="317774" y="640029"/>
                </a:lnTo>
                <a:close/>
              </a:path>
              <a:path w="772795" h="713104">
                <a:moveTo>
                  <a:pt x="742573" y="335254"/>
                </a:moveTo>
                <a:lnTo>
                  <a:pt x="658964" y="335254"/>
                </a:lnTo>
                <a:lnTo>
                  <a:pt x="665926" y="339778"/>
                </a:lnTo>
                <a:lnTo>
                  <a:pt x="681479" y="367742"/>
                </a:lnTo>
                <a:lnTo>
                  <a:pt x="681224" y="412332"/>
                </a:lnTo>
                <a:lnTo>
                  <a:pt x="661848" y="457728"/>
                </a:lnTo>
                <a:lnTo>
                  <a:pt x="619810" y="488645"/>
                </a:lnTo>
                <a:lnTo>
                  <a:pt x="613168" y="490905"/>
                </a:lnTo>
                <a:lnTo>
                  <a:pt x="607504" y="495427"/>
                </a:lnTo>
                <a:lnTo>
                  <a:pt x="576982" y="541854"/>
                </a:lnTo>
                <a:lnTo>
                  <a:pt x="546777" y="578137"/>
                </a:lnTo>
                <a:lnTo>
                  <a:pt x="512928" y="608850"/>
                </a:lnTo>
                <a:lnTo>
                  <a:pt x="475096" y="632562"/>
                </a:lnTo>
                <a:lnTo>
                  <a:pt x="432938" y="647839"/>
                </a:lnTo>
                <a:lnTo>
                  <a:pt x="386130" y="653249"/>
                </a:lnTo>
                <a:lnTo>
                  <a:pt x="550340" y="653249"/>
                </a:lnTo>
                <a:lnTo>
                  <a:pt x="569048" y="638771"/>
                </a:lnTo>
                <a:lnTo>
                  <a:pt x="733269" y="638771"/>
                </a:lnTo>
                <a:lnTo>
                  <a:pt x="730151" y="629791"/>
                </a:lnTo>
                <a:lnTo>
                  <a:pt x="726937" y="602691"/>
                </a:lnTo>
                <a:lnTo>
                  <a:pt x="727290" y="571686"/>
                </a:lnTo>
                <a:lnTo>
                  <a:pt x="730105" y="537247"/>
                </a:lnTo>
                <a:lnTo>
                  <a:pt x="734276" y="499843"/>
                </a:lnTo>
                <a:lnTo>
                  <a:pt x="738697" y="459946"/>
                </a:lnTo>
                <a:lnTo>
                  <a:pt x="742262" y="418025"/>
                </a:lnTo>
                <a:lnTo>
                  <a:pt x="743865" y="374552"/>
                </a:lnTo>
                <a:lnTo>
                  <a:pt x="742573" y="335254"/>
                </a:lnTo>
                <a:close/>
              </a:path>
              <a:path w="772795" h="713104">
                <a:moveTo>
                  <a:pt x="475246" y="504939"/>
                </a:moveTo>
                <a:lnTo>
                  <a:pt x="297027" y="504939"/>
                </a:lnTo>
                <a:lnTo>
                  <a:pt x="312571" y="545372"/>
                </a:lnTo>
                <a:lnTo>
                  <a:pt x="327034" y="566135"/>
                </a:lnTo>
                <a:lnTo>
                  <a:pt x="348769" y="573785"/>
                </a:lnTo>
                <a:lnTo>
                  <a:pt x="386130" y="574878"/>
                </a:lnTo>
                <a:lnTo>
                  <a:pt x="428065" y="563950"/>
                </a:lnTo>
                <a:lnTo>
                  <a:pt x="455587" y="539908"/>
                </a:lnTo>
                <a:lnTo>
                  <a:pt x="470659" y="515867"/>
                </a:lnTo>
                <a:lnTo>
                  <a:pt x="475246" y="504939"/>
                </a:lnTo>
                <a:close/>
              </a:path>
              <a:path w="772795" h="713104">
                <a:moveTo>
                  <a:pt x="289598" y="326732"/>
                </a:moveTo>
                <a:lnTo>
                  <a:pt x="275144" y="330232"/>
                </a:lnTo>
                <a:lnTo>
                  <a:pt x="263345" y="339778"/>
                </a:lnTo>
                <a:lnTo>
                  <a:pt x="255392" y="353939"/>
                </a:lnTo>
                <a:lnTo>
                  <a:pt x="252476" y="371284"/>
                </a:lnTo>
                <a:lnTo>
                  <a:pt x="255392" y="388618"/>
                </a:lnTo>
                <a:lnTo>
                  <a:pt x="263345" y="402780"/>
                </a:lnTo>
                <a:lnTo>
                  <a:pt x="275144" y="412332"/>
                </a:lnTo>
                <a:lnTo>
                  <a:pt x="289598" y="415836"/>
                </a:lnTo>
                <a:lnTo>
                  <a:pt x="304053" y="412332"/>
                </a:lnTo>
                <a:lnTo>
                  <a:pt x="315856" y="402780"/>
                </a:lnTo>
                <a:lnTo>
                  <a:pt x="323814" y="388618"/>
                </a:lnTo>
                <a:lnTo>
                  <a:pt x="326732" y="371284"/>
                </a:lnTo>
                <a:lnTo>
                  <a:pt x="323814" y="353939"/>
                </a:lnTo>
                <a:lnTo>
                  <a:pt x="315853" y="339775"/>
                </a:lnTo>
                <a:lnTo>
                  <a:pt x="304053" y="330232"/>
                </a:lnTo>
                <a:lnTo>
                  <a:pt x="289598" y="326732"/>
                </a:lnTo>
                <a:close/>
              </a:path>
              <a:path w="772795" h="713104">
                <a:moveTo>
                  <a:pt x="482663" y="326732"/>
                </a:moveTo>
                <a:lnTo>
                  <a:pt x="468210" y="330232"/>
                </a:lnTo>
                <a:lnTo>
                  <a:pt x="456411" y="339778"/>
                </a:lnTo>
                <a:lnTo>
                  <a:pt x="448457" y="353939"/>
                </a:lnTo>
                <a:lnTo>
                  <a:pt x="445541" y="371284"/>
                </a:lnTo>
                <a:lnTo>
                  <a:pt x="448457" y="388618"/>
                </a:lnTo>
                <a:lnTo>
                  <a:pt x="456411" y="402780"/>
                </a:lnTo>
                <a:lnTo>
                  <a:pt x="468210" y="412332"/>
                </a:lnTo>
                <a:lnTo>
                  <a:pt x="482663" y="415836"/>
                </a:lnTo>
                <a:lnTo>
                  <a:pt x="497116" y="412332"/>
                </a:lnTo>
                <a:lnTo>
                  <a:pt x="508915" y="402780"/>
                </a:lnTo>
                <a:lnTo>
                  <a:pt x="516869" y="388618"/>
                </a:lnTo>
                <a:lnTo>
                  <a:pt x="519785" y="371284"/>
                </a:lnTo>
                <a:lnTo>
                  <a:pt x="516869" y="353939"/>
                </a:lnTo>
                <a:lnTo>
                  <a:pt x="508912" y="339775"/>
                </a:lnTo>
                <a:lnTo>
                  <a:pt x="497116" y="330232"/>
                </a:lnTo>
                <a:lnTo>
                  <a:pt x="482663" y="326732"/>
                </a:lnTo>
                <a:close/>
              </a:path>
              <a:path w="772795" h="713104">
                <a:moveTo>
                  <a:pt x="155210" y="335254"/>
                </a:moveTo>
                <a:lnTo>
                  <a:pt x="113360" y="335254"/>
                </a:lnTo>
                <a:lnTo>
                  <a:pt x="122110" y="336372"/>
                </a:lnTo>
                <a:lnTo>
                  <a:pt x="126301" y="338213"/>
                </a:lnTo>
                <a:lnTo>
                  <a:pt x="141134" y="340677"/>
                </a:lnTo>
                <a:lnTo>
                  <a:pt x="154560" y="335948"/>
                </a:lnTo>
                <a:lnTo>
                  <a:pt x="155210" y="335254"/>
                </a:lnTo>
                <a:close/>
              </a:path>
              <a:path w="772795" h="713104">
                <a:moveTo>
                  <a:pt x="669132" y="131584"/>
                </a:moveTo>
                <a:lnTo>
                  <a:pt x="289598" y="131584"/>
                </a:lnTo>
                <a:lnTo>
                  <a:pt x="283343" y="168893"/>
                </a:lnTo>
                <a:lnTo>
                  <a:pt x="282252" y="206182"/>
                </a:lnTo>
                <a:lnTo>
                  <a:pt x="287774" y="240107"/>
                </a:lnTo>
                <a:lnTo>
                  <a:pt x="301358" y="267322"/>
                </a:lnTo>
                <a:lnTo>
                  <a:pt x="601357" y="267322"/>
                </a:lnTo>
                <a:lnTo>
                  <a:pt x="602588" y="278101"/>
                </a:lnTo>
                <a:lnTo>
                  <a:pt x="603488" y="289205"/>
                </a:lnTo>
                <a:lnTo>
                  <a:pt x="604040" y="300303"/>
                </a:lnTo>
                <a:lnTo>
                  <a:pt x="604227" y="311061"/>
                </a:lnTo>
                <a:lnTo>
                  <a:pt x="607980" y="325563"/>
                </a:lnTo>
                <a:lnTo>
                  <a:pt x="617712" y="335948"/>
                </a:lnTo>
                <a:lnTo>
                  <a:pt x="631134" y="340677"/>
                </a:lnTo>
                <a:lnTo>
                  <a:pt x="645960" y="338213"/>
                </a:lnTo>
                <a:lnTo>
                  <a:pt x="650176" y="336372"/>
                </a:lnTo>
                <a:lnTo>
                  <a:pt x="658964" y="335254"/>
                </a:lnTo>
                <a:lnTo>
                  <a:pt x="742573" y="335254"/>
                </a:lnTo>
                <a:lnTo>
                  <a:pt x="742400" y="329997"/>
                </a:lnTo>
                <a:lnTo>
                  <a:pt x="736762" y="284830"/>
                </a:lnTo>
                <a:lnTo>
                  <a:pt x="725844" y="239522"/>
                </a:lnTo>
                <a:lnTo>
                  <a:pt x="708541" y="194543"/>
                </a:lnTo>
                <a:lnTo>
                  <a:pt x="683746" y="150363"/>
                </a:lnTo>
                <a:lnTo>
                  <a:pt x="669132" y="13158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213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101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297" y="306762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630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37" y="907364"/>
                </a:lnTo>
                <a:lnTo>
                  <a:pt x="1047737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5463" y="3393657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5" h="778510">
                <a:moveTo>
                  <a:pt x="359029" y="0"/>
                </a:moveTo>
                <a:lnTo>
                  <a:pt x="308468" y="6991"/>
                </a:lnTo>
                <a:lnTo>
                  <a:pt x="264637" y="25862"/>
                </a:lnTo>
                <a:lnTo>
                  <a:pt x="227762" y="53456"/>
                </a:lnTo>
                <a:lnTo>
                  <a:pt x="198068" y="86616"/>
                </a:lnTo>
                <a:lnTo>
                  <a:pt x="175780" y="122186"/>
                </a:lnTo>
                <a:lnTo>
                  <a:pt x="120924" y="148935"/>
                </a:lnTo>
                <a:lnTo>
                  <a:pt x="83431" y="184561"/>
                </a:lnTo>
                <a:lnTo>
                  <a:pt x="60463" y="225740"/>
                </a:lnTo>
                <a:lnTo>
                  <a:pt x="49182" y="269150"/>
                </a:lnTo>
                <a:lnTo>
                  <a:pt x="46750" y="311465"/>
                </a:lnTo>
                <a:lnTo>
                  <a:pt x="50330" y="349364"/>
                </a:lnTo>
                <a:lnTo>
                  <a:pt x="26112" y="368998"/>
                </a:lnTo>
                <a:lnTo>
                  <a:pt x="10628" y="395090"/>
                </a:lnTo>
                <a:lnTo>
                  <a:pt x="2413" y="425511"/>
                </a:lnTo>
                <a:lnTo>
                  <a:pt x="0" y="458152"/>
                </a:lnTo>
                <a:lnTo>
                  <a:pt x="5612" y="499511"/>
                </a:lnTo>
                <a:lnTo>
                  <a:pt x="22791" y="541080"/>
                </a:lnTo>
                <a:lnTo>
                  <a:pt x="52051" y="577881"/>
                </a:lnTo>
                <a:lnTo>
                  <a:pt x="93903" y="604939"/>
                </a:lnTo>
                <a:lnTo>
                  <a:pt x="125414" y="649674"/>
                </a:lnTo>
                <a:lnTo>
                  <a:pt x="159524" y="688055"/>
                </a:lnTo>
                <a:lnTo>
                  <a:pt x="195948" y="719890"/>
                </a:lnTo>
                <a:lnTo>
                  <a:pt x="234398" y="744986"/>
                </a:lnTo>
                <a:lnTo>
                  <a:pt x="274588" y="763150"/>
                </a:lnTo>
                <a:lnTo>
                  <a:pt x="316231" y="774190"/>
                </a:lnTo>
                <a:lnTo>
                  <a:pt x="359041" y="777913"/>
                </a:lnTo>
                <a:lnTo>
                  <a:pt x="401852" y="774190"/>
                </a:lnTo>
                <a:lnTo>
                  <a:pt x="443496" y="763150"/>
                </a:lnTo>
                <a:lnTo>
                  <a:pt x="483687" y="744986"/>
                </a:lnTo>
                <a:lnTo>
                  <a:pt x="522135" y="719890"/>
                </a:lnTo>
                <a:lnTo>
                  <a:pt x="524217" y="718070"/>
                </a:lnTo>
                <a:lnTo>
                  <a:pt x="359041" y="718070"/>
                </a:lnTo>
                <a:lnTo>
                  <a:pt x="318494" y="713593"/>
                </a:lnTo>
                <a:lnTo>
                  <a:pt x="279009" y="700345"/>
                </a:lnTo>
                <a:lnTo>
                  <a:pt x="240985" y="678603"/>
                </a:lnTo>
                <a:lnTo>
                  <a:pt x="204822" y="648644"/>
                </a:lnTo>
                <a:lnTo>
                  <a:pt x="170918" y="610742"/>
                </a:lnTo>
                <a:lnTo>
                  <a:pt x="139674" y="565175"/>
                </a:lnTo>
                <a:lnTo>
                  <a:pt x="136017" y="559130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3923" y="524177"/>
                </a:lnTo>
                <a:lnTo>
                  <a:pt x="62941" y="481833"/>
                </a:lnTo>
                <a:lnTo>
                  <a:pt x="59894" y="438072"/>
                </a:lnTo>
                <a:lnTo>
                  <a:pt x="73964" y="405714"/>
                </a:lnTo>
                <a:lnTo>
                  <a:pt x="159654" y="405714"/>
                </a:lnTo>
                <a:lnTo>
                  <a:pt x="165876" y="392647"/>
                </a:lnTo>
                <a:lnTo>
                  <a:pt x="212089" y="350310"/>
                </a:lnTo>
                <a:lnTo>
                  <a:pt x="269992" y="328473"/>
                </a:lnTo>
                <a:lnTo>
                  <a:pt x="300549" y="320610"/>
                </a:lnTo>
                <a:lnTo>
                  <a:pt x="330692" y="312312"/>
                </a:lnTo>
                <a:lnTo>
                  <a:pt x="385294" y="287004"/>
                </a:lnTo>
                <a:lnTo>
                  <a:pt x="424904" y="237726"/>
                </a:lnTo>
                <a:lnTo>
                  <a:pt x="436308" y="199466"/>
                </a:lnTo>
                <a:lnTo>
                  <a:pt x="642948" y="199466"/>
                </a:lnTo>
                <a:lnTo>
                  <a:pt x="634636" y="184561"/>
                </a:lnTo>
                <a:lnTo>
                  <a:pt x="597145" y="148935"/>
                </a:lnTo>
                <a:lnTo>
                  <a:pt x="542290" y="122186"/>
                </a:lnTo>
                <a:lnTo>
                  <a:pt x="519997" y="86616"/>
                </a:lnTo>
                <a:lnTo>
                  <a:pt x="490302" y="53456"/>
                </a:lnTo>
                <a:lnTo>
                  <a:pt x="453426" y="25862"/>
                </a:lnTo>
                <a:lnTo>
                  <a:pt x="409594" y="6991"/>
                </a:lnTo>
                <a:lnTo>
                  <a:pt x="359029" y="0"/>
                </a:lnTo>
                <a:close/>
              </a:path>
              <a:path w="718185" h="778510">
                <a:moveTo>
                  <a:pt x="642948" y="199466"/>
                </a:moveTo>
                <a:lnTo>
                  <a:pt x="436308" y="199466"/>
                </a:lnTo>
                <a:lnTo>
                  <a:pt x="444797" y="237067"/>
                </a:lnTo>
                <a:lnTo>
                  <a:pt x="460071" y="277737"/>
                </a:lnTo>
                <a:lnTo>
                  <a:pt x="482553" y="318437"/>
                </a:lnTo>
                <a:lnTo>
                  <a:pt x="512663" y="356123"/>
                </a:lnTo>
                <a:lnTo>
                  <a:pt x="550822" y="387754"/>
                </a:lnTo>
                <a:lnTo>
                  <a:pt x="597450" y="410290"/>
                </a:lnTo>
                <a:lnTo>
                  <a:pt x="652970" y="420687"/>
                </a:lnTo>
                <a:lnTo>
                  <a:pt x="658317" y="459305"/>
                </a:lnTo>
                <a:lnTo>
                  <a:pt x="649814" y="498059"/>
                </a:lnTo>
                <a:lnTo>
                  <a:pt x="628253" y="531026"/>
                </a:lnTo>
                <a:lnTo>
                  <a:pt x="594423" y="552284"/>
                </a:lnTo>
                <a:lnTo>
                  <a:pt x="587730" y="554570"/>
                </a:lnTo>
                <a:lnTo>
                  <a:pt x="582028" y="559130"/>
                </a:lnTo>
                <a:lnTo>
                  <a:pt x="547133" y="610742"/>
                </a:lnTo>
                <a:lnTo>
                  <a:pt x="513238" y="648644"/>
                </a:lnTo>
                <a:lnTo>
                  <a:pt x="477083" y="678603"/>
                </a:lnTo>
                <a:lnTo>
                  <a:pt x="439066" y="700345"/>
                </a:lnTo>
                <a:lnTo>
                  <a:pt x="399586" y="713593"/>
                </a:lnTo>
                <a:lnTo>
                  <a:pt x="359041" y="718070"/>
                </a:lnTo>
                <a:lnTo>
                  <a:pt x="524217" y="718070"/>
                </a:lnTo>
                <a:lnTo>
                  <a:pt x="558554" y="688055"/>
                </a:lnTo>
                <a:lnTo>
                  <a:pt x="592656" y="649674"/>
                </a:lnTo>
                <a:lnTo>
                  <a:pt x="624154" y="604939"/>
                </a:lnTo>
                <a:lnTo>
                  <a:pt x="666008" y="577881"/>
                </a:lnTo>
                <a:lnTo>
                  <a:pt x="695272" y="541080"/>
                </a:lnTo>
                <a:lnTo>
                  <a:pt x="712456" y="499511"/>
                </a:lnTo>
                <a:lnTo>
                  <a:pt x="718070" y="458152"/>
                </a:lnTo>
                <a:lnTo>
                  <a:pt x="715655" y="425511"/>
                </a:lnTo>
                <a:lnTo>
                  <a:pt x="707436" y="395085"/>
                </a:lnTo>
                <a:lnTo>
                  <a:pt x="691949" y="368996"/>
                </a:lnTo>
                <a:lnTo>
                  <a:pt x="667727" y="349364"/>
                </a:lnTo>
                <a:lnTo>
                  <a:pt x="671308" y="311465"/>
                </a:lnTo>
                <a:lnTo>
                  <a:pt x="668878" y="269150"/>
                </a:lnTo>
                <a:lnTo>
                  <a:pt x="657601" y="225740"/>
                </a:lnTo>
                <a:lnTo>
                  <a:pt x="642948" y="199466"/>
                </a:lnTo>
                <a:close/>
              </a:path>
              <a:path w="718185" h="778510">
                <a:moveTo>
                  <a:pt x="448792" y="568477"/>
                </a:moveTo>
                <a:lnTo>
                  <a:pt x="269278" y="568477"/>
                </a:lnTo>
                <a:lnTo>
                  <a:pt x="284939" y="609204"/>
                </a:lnTo>
                <a:lnTo>
                  <a:pt x="299508" y="630118"/>
                </a:lnTo>
                <a:lnTo>
                  <a:pt x="321400" y="637823"/>
                </a:lnTo>
                <a:lnTo>
                  <a:pt x="359029" y="638924"/>
                </a:lnTo>
                <a:lnTo>
                  <a:pt x="401274" y="627916"/>
                </a:lnTo>
                <a:lnTo>
                  <a:pt x="428994" y="603700"/>
                </a:lnTo>
                <a:lnTo>
                  <a:pt x="444173" y="579484"/>
                </a:lnTo>
                <a:lnTo>
                  <a:pt x="448792" y="568477"/>
                </a:lnTo>
                <a:close/>
              </a:path>
              <a:path w="718185" h="778510">
                <a:moveTo>
                  <a:pt x="261797" y="388950"/>
                </a:moveTo>
                <a:lnTo>
                  <a:pt x="247236" y="392477"/>
                </a:lnTo>
                <a:lnTo>
                  <a:pt x="235348" y="402096"/>
                </a:lnTo>
                <a:lnTo>
                  <a:pt x="227334" y="416366"/>
                </a:lnTo>
                <a:lnTo>
                  <a:pt x="224396" y="433844"/>
                </a:lnTo>
                <a:lnTo>
                  <a:pt x="227334" y="451303"/>
                </a:lnTo>
                <a:lnTo>
                  <a:pt x="235348" y="465566"/>
                </a:lnTo>
                <a:lnTo>
                  <a:pt x="247236" y="475185"/>
                </a:lnTo>
                <a:lnTo>
                  <a:pt x="261797" y="478713"/>
                </a:lnTo>
                <a:lnTo>
                  <a:pt x="276353" y="475185"/>
                </a:lnTo>
                <a:lnTo>
                  <a:pt x="288242" y="465566"/>
                </a:lnTo>
                <a:lnTo>
                  <a:pt x="296259" y="451303"/>
                </a:lnTo>
                <a:lnTo>
                  <a:pt x="299199" y="433844"/>
                </a:lnTo>
                <a:lnTo>
                  <a:pt x="296259" y="416366"/>
                </a:lnTo>
                <a:lnTo>
                  <a:pt x="288242" y="402096"/>
                </a:lnTo>
                <a:lnTo>
                  <a:pt x="276353" y="392477"/>
                </a:lnTo>
                <a:lnTo>
                  <a:pt x="261797" y="388950"/>
                </a:lnTo>
                <a:close/>
              </a:path>
              <a:path w="718185" h="778510">
                <a:moveTo>
                  <a:pt x="456272" y="388950"/>
                </a:moveTo>
                <a:lnTo>
                  <a:pt x="441711" y="392477"/>
                </a:lnTo>
                <a:lnTo>
                  <a:pt x="429823" y="402096"/>
                </a:lnTo>
                <a:lnTo>
                  <a:pt x="421809" y="416366"/>
                </a:lnTo>
                <a:lnTo>
                  <a:pt x="418871" y="433844"/>
                </a:lnTo>
                <a:lnTo>
                  <a:pt x="421809" y="451303"/>
                </a:lnTo>
                <a:lnTo>
                  <a:pt x="429823" y="465566"/>
                </a:lnTo>
                <a:lnTo>
                  <a:pt x="441711" y="475185"/>
                </a:lnTo>
                <a:lnTo>
                  <a:pt x="456272" y="478713"/>
                </a:lnTo>
                <a:lnTo>
                  <a:pt x="470834" y="475185"/>
                </a:lnTo>
                <a:lnTo>
                  <a:pt x="482722" y="465566"/>
                </a:lnTo>
                <a:lnTo>
                  <a:pt x="490736" y="451303"/>
                </a:lnTo>
                <a:lnTo>
                  <a:pt x="493674" y="433844"/>
                </a:lnTo>
                <a:lnTo>
                  <a:pt x="490736" y="416366"/>
                </a:lnTo>
                <a:lnTo>
                  <a:pt x="482722" y="402096"/>
                </a:lnTo>
                <a:lnTo>
                  <a:pt x="470834" y="392477"/>
                </a:lnTo>
                <a:lnTo>
                  <a:pt x="456272" y="388950"/>
                </a:lnTo>
                <a:close/>
              </a:path>
              <a:path w="718185" h="778510">
                <a:moveTo>
                  <a:pt x="159654" y="405714"/>
                </a:moveTo>
                <a:lnTo>
                  <a:pt x="73964" y="405714"/>
                </a:lnTo>
                <a:lnTo>
                  <a:pt x="86912" y="424584"/>
                </a:lnTo>
                <a:lnTo>
                  <a:pt x="102785" y="442320"/>
                </a:lnTo>
                <a:lnTo>
                  <a:pt x="120818" y="457901"/>
                </a:lnTo>
                <a:lnTo>
                  <a:pt x="140246" y="470306"/>
                </a:lnTo>
                <a:lnTo>
                  <a:pt x="149932" y="426135"/>
                </a:lnTo>
                <a:lnTo>
                  <a:pt x="159654" y="40571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901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28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1253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6592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7061" y="1668221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164586" y="64653"/>
                </a:moveTo>
                <a:lnTo>
                  <a:pt x="99156" y="84903"/>
                </a:lnTo>
                <a:lnTo>
                  <a:pt x="45956" y="152721"/>
                </a:lnTo>
                <a:lnTo>
                  <a:pt x="33214" y="204177"/>
                </a:lnTo>
                <a:lnTo>
                  <a:pt x="31526" y="255452"/>
                </a:lnTo>
                <a:lnTo>
                  <a:pt x="36591" y="301382"/>
                </a:lnTo>
                <a:lnTo>
                  <a:pt x="44107" y="336804"/>
                </a:lnTo>
                <a:lnTo>
                  <a:pt x="28503" y="350851"/>
                </a:lnTo>
                <a:lnTo>
                  <a:pt x="14309" y="372517"/>
                </a:lnTo>
                <a:lnTo>
                  <a:pt x="3987" y="403464"/>
                </a:lnTo>
                <a:lnTo>
                  <a:pt x="0" y="445350"/>
                </a:lnTo>
                <a:lnTo>
                  <a:pt x="5837" y="488362"/>
                </a:lnTo>
                <a:lnTo>
                  <a:pt x="23704" y="531585"/>
                </a:lnTo>
                <a:lnTo>
                  <a:pt x="54135" y="569857"/>
                </a:lnTo>
                <a:lnTo>
                  <a:pt x="97663" y="598017"/>
                </a:lnTo>
                <a:lnTo>
                  <a:pt x="126572" y="639517"/>
                </a:lnTo>
                <a:lnTo>
                  <a:pt x="159384" y="677480"/>
                </a:lnTo>
                <a:lnTo>
                  <a:pt x="195853" y="710868"/>
                </a:lnTo>
                <a:lnTo>
                  <a:pt x="235733" y="738643"/>
                </a:lnTo>
                <a:lnTo>
                  <a:pt x="278780" y="759768"/>
                </a:lnTo>
                <a:lnTo>
                  <a:pt x="324748" y="773203"/>
                </a:lnTo>
                <a:lnTo>
                  <a:pt x="373392" y="777913"/>
                </a:lnTo>
                <a:lnTo>
                  <a:pt x="423254" y="773328"/>
                </a:lnTo>
                <a:lnTo>
                  <a:pt x="469544" y="760183"/>
                </a:lnTo>
                <a:lnTo>
                  <a:pt x="512311" y="739391"/>
                </a:lnTo>
                <a:lnTo>
                  <a:pt x="542347" y="718350"/>
                </a:lnTo>
                <a:lnTo>
                  <a:pt x="373392" y="718350"/>
                </a:lnTo>
                <a:lnTo>
                  <a:pt x="318490" y="707695"/>
                </a:lnTo>
                <a:lnTo>
                  <a:pt x="269232" y="683528"/>
                </a:lnTo>
                <a:lnTo>
                  <a:pt x="231239" y="657515"/>
                </a:lnTo>
                <a:lnTo>
                  <a:pt x="193283" y="623108"/>
                </a:lnTo>
                <a:lnTo>
                  <a:pt x="160812" y="580884"/>
                </a:lnTo>
                <a:lnTo>
                  <a:pt x="141452" y="550341"/>
                </a:lnTo>
                <a:lnTo>
                  <a:pt x="135547" y="545630"/>
                </a:lnTo>
                <a:lnTo>
                  <a:pt x="128600" y="543255"/>
                </a:lnTo>
                <a:lnTo>
                  <a:pt x="84537" y="510839"/>
                </a:lnTo>
                <a:lnTo>
                  <a:pt x="64204" y="463162"/>
                </a:lnTo>
                <a:lnTo>
                  <a:pt x="63988" y="416542"/>
                </a:lnTo>
                <a:lnTo>
                  <a:pt x="80276" y="387299"/>
                </a:lnTo>
                <a:lnTo>
                  <a:pt x="87604" y="382524"/>
                </a:lnTo>
                <a:lnTo>
                  <a:pt x="131443" y="382524"/>
                </a:lnTo>
                <a:lnTo>
                  <a:pt x="140956" y="372419"/>
                </a:lnTo>
                <a:lnTo>
                  <a:pt x="144907" y="357212"/>
                </a:lnTo>
                <a:lnTo>
                  <a:pt x="147284" y="317972"/>
                </a:lnTo>
                <a:lnTo>
                  <a:pt x="154470" y="279558"/>
                </a:lnTo>
                <a:lnTo>
                  <a:pt x="166541" y="242830"/>
                </a:lnTo>
                <a:lnTo>
                  <a:pt x="183578" y="208648"/>
                </a:lnTo>
                <a:lnTo>
                  <a:pt x="702154" y="208648"/>
                </a:lnTo>
                <a:lnTo>
                  <a:pt x="701818" y="205371"/>
                </a:lnTo>
                <a:lnTo>
                  <a:pt x="686606" y="155064"/>
                </a:lnTo>
                <a:lnTo>
                  <a:pt x="657809" y="109385"/>
                </a:lnTo>
                <a:lnTo>
                  <a:pt x="615879" y="70220"/>
                </a:lnTo>
                <a:lnTo>
                  <a:pt x="610138" y="66611"/>
                </a:lnTo>
                <a:lnTo>
                  <a:pt x="202247" y="66611"/>
                </a:lnTo>
                <a:lnTo>
                  <a:pt x="164586" y="64653"/>
                </a:lnTo>
                <a:close/>
              </a:path>
              <a:path w="747395" h="778510">
                <a:moveTo>
                  <a:pt x="703792" y="224624"/>
                </a:moveTo>
                <a:lnTo>
                  <a:pt x="385546" y="224624"/>
                </a:lnTo>
                <a:lnTo>
                  <a:pt x="407160" y="256065"/>
                </a:lnTo>
                <a:lnTo>
                  <a:pt x="436761" y="289446"/>
                </a:lnTo>
                <a:lnTo>
                  <a:pt x="473299" y="322003"/>
                </a:lnTo>
                <a:lnTo>
                  <a:pt x="515726" y="350971"/>
                </a:lnTo>
                <a:lnTo>
                  <a:pt x="562992" y="373588"/>
                </a:lnTo>
                <a:lnTo>
                  <a:pt x="614047" y="387088"/>
                </a:lnTo>
                <a:lnTo>
                  <a:pt x="667842" y="388708"/>
                </a:lnTo>
                <a:lnTo>
                  <a:pt x="683546" y="419627"/>
                </a:lnTo>
                <a:lnTo>
                  <a:pt x="682247" y="465777"/>
                </a:lnTo>
                <a:lnTo>
                  <a:pt x="661330" y="512029"/>
                </a:lnTo>
                <a:lnTo>
                  <a:pt x="618185" y="543255"/>
                </a:lnTo>
                <a:lnTo>
                  <a:pt x="611225" y="545630"/>
                </a:lnTo>
                <a:lnTo>
                  <a:pt x="605332" y="550341"/>
                </a:lnTo>
                <a:lnTo>
                  <a:pt x="569938" y="603002"/>
                </a:lnTo>
                <a:lnTo>
                  <a:pt x="536567" y="641350"/>
                </a:lnTo>
                <a:lnTo>
                  <a:pt x="477506" y="683540"/>
                </a:lnTo>
                <a:lnTo>
                  <a:pt x="428240" y="707702"/>
                </a:lnTo>
                <a:lnTo>
                  <a:pt x="373392" y="718350"/>
                </a:lnTo>
                <a:lnTo>
                  <a:pt x="542347" y="718350"/>
                </a:lnTo>
                <a:lnTo>
                  <a:pt x="551603" y="711865"/>
                </a:lnTo>
                <a:lnTo>
                  <a:pt x="587470" y="678518"/>
                </a:lnTo>
                <a:lnTo>
                  <a:pt x="619960" y="640265"/>
                </a:lnTo>
                <a:lnTo>
                  <a:pt x="649122" y="598017"/>
                </a:lnTo>
                <a:lnTo>
                  <a:pt x="692650" y="569857"/>
                </a:lnTo>
                <a:lnTo>
                  <a:pt x="723080" y="531585"/>
                </a:lnTo>
                <a:lnTo>
                  <a:pt x="740948" y="488362"/>
                </a:lnTo>
                <a:lnTo>
                  <a:pt x="746785" y="445350"/>
                </a:lnTo>
                <a:lnTo>
                  <a:pt x="742593" y="402480"/>
                </a:lnTo>
                <a:lnTo>
                  <a:pt x="731793" y="371076"/>
                </a:lnTo>
                <a:lnTo>
                  <a:pt x="717049" y="349362"/>
                </a:lnTo>
                <a:lnTo>
                  <a:pt x="701027" y="335559"/>
                </a:lnTo>
                <a:lnTo>
                  <a:pt x="705520" y="300468"/>
                </a:lnTo>
                <a:lnTo>
                  <a:pt x="706953" y="255452"/>
                </a:lnTo>
                <a:lnTo>
                  <a:pt x="703792" y="224624"/>
                </a:lnTo>
                <a:close/>
              </a:path>
              <a:path w="747395" h="778510">
                <a:moveTo>
                  <a:pt x="448081" y="591210"/>
                </a:moveTo>
                <a:lnTo>
                  <a:pt x="298716" y="591210"/>
                </a:lnTo>
                <a:lnTo>
                  <a:pt x="311734" y="625079"/>
                </a:lnTo>
                <a:lnTo>
                  <a:pt x="323853" y="642472"/>
                </a:lnTo>
                <a:lnTo>
                  <a:pt x="342072" y="648880"/>
                </a:lnTo>
                <a:lnTo>
                  <a:pt x="373392" y="649795"/>
                </a:lnTo>
                <a:lnTo>
                  <a:pt x="408535" y="640641"/>
                </a:lnTo>
                <a:lnTo>
                  <a:pt x="431601" y="620502"/>
                </a:lnTo>
                <a:lnTo>
                  <a:pt x="444235" y="600364"/>
                </a:lnTo>
                <a:lnTo>
                  <a:pt x="448081" y="591210"/>
                </a:lnTo>
                <a:close/>
              </a:path>
              <a:path w="747395" h="778510">
                <a:moveTo>
                  <a:pt x="272262" y="373392"/>
                </a:moveTo>
                <a:lnTo>
                  <a:pt x="257126" y="377059"/>
                </a:lnTo>
                <a:lnTo>
                  <a:pt x="244749" y="387088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30"/>
                </a:lnTo>
                <a:lnTo>
                  <a:pt x="244765" y="453070"/>
                </a:lnTo>
                <a:lnTo>
                  <a:pt x="257126" y="463079"/>
                </a:lnTo>
                <a:lnTo>
                  <a:pt x="272262" y="466750"/>
                </a:lnTo>
                <a:lnTo>
                  <a:pt x="287400" y="463079"/>
                </a:lnTo>
                <a:lnTo>
                  <a:pt x="299766" y="453070"/>
                </a:lnTo>
                <a:lnTo>
                  <a:pt x="308104" y="438230"/>
                </a:lnTo>
                <a:lnTo>
                  <a:pt x="311162" y="420065"/>
                </a:lnTo>
                <a:lnTo>
                  <a:pt x="308104" y="401896"/>
                </a:lnTo>
                <a:lnTo>
                  <a:pt x="299766" y="387061"/>
                </a:lnTo>
                <a:lnTo>
                  <a:pt x="287400" y="377059"/>
                </a:lnTo>
                <a:lnTo>
                  <a:pt x="272262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79" y="377059"/>
                </a:lnTo>
                <a:lnTo>
                  <a:pt x="446998" y="387088"/>
                </a:lnTo>
                <a:lnTo>
                  <a:pt x="438679" y="401896"/>
                </a:lnTo>
                <a:lnTo>
                  <a:pt x="435622" y="420065"/>
                </a:lnTo>
                <a:lnTo>
                  <a:pt x="438679" y="438230"/>
                </a:lnTo>
                <a:lnTo>
                  <a:pt x="447014" y="453070"/>
                </a:lnTo>
                <a:lnTo>
                  <a:pt x="459379" y="463079"/>
                </a:lnTo>
                <a:lnTo>
                  <a:pt x="474522" y="466750"/>
                </a:lnTo>
                <a:lnTo>
                  <a:pt x="489659" y="463079"/>
                </a:lnTo>
                <a:lnTo>
                  <a:pt x="502019" y="453070"/>
                </a:lnTo>
                <a:lnTo>
                  <a:pt x="510354" y="438230"/>
                </a:lnTo>
                <a:lnTo>
                  <a:pt x="513410" y="420065"/>
                </a:lnTo>
                <a:lnTo>
                  <a:pt x="510354" y="401896"/>
                </a:lnTo>
                <a:lnTo>
                  <a:pt x="502019" y="387061"/>
                </a:lnTo>
                <a:lnTo>
                  <a:pt x="489659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3" y="382524"/>
                </a:moveTo>
                <a:lnTo>
                  <a:pt x="87604" y="382524"/>
                </a:lnTo>
                <a:lnTo>
                  <a:pt x="96812" y="383679"/>
                </a:lnTo>
                <a:lnTo>
                  <a:pt x="101155" y="385648"/>
                </a:lnTo>
                <a:lnTo>
                  <a:pt x="116649" y="388222"/>
                </a:lnTo>
                <a:lnTo>
                  <a:pt x="130727" y="383284"/>
                </a:lnTo>
                <a:lnTo>
                  <a:pt x="131443" y="382524"/>
                </a:lnTo>
                <a:close/>
              </a:path>
              <a:path w="747395" h="778510">
                <a:moveTo>
                  <a:pt x="702154" y="208648"/>
                </a:moveTo>
                <a:lnTo>
                  <a:pt x="183578" y="208648"/>
                </a:lnTo>
                <a:lnTo>
                  <a:pt x="211461" y="242296"/>
                </a:lnTo>
                <a:lnTo>
                  <a:pt x="244265" y="271777"/>
                </a:lnTo>
                <a:lnTo>
                  <a:pt x="281539" y="296140"/>
                </a:lnTo>
                <a:lnTo>
                  <a:pt x="322836" y="314433"/>
                </a:lnTo>
                <a:lnTo>
                  <a:pt x="367704" y="325706"/>
                </a:lnTo>
                <a:lnTo>
                  <a:pt x="415696" y="329006"/>
                </a:lnTo>
                <a:lnTo>
                  <a:pt x="400352" y="305767"/>
                </a:lnTo>
                <a:lnTo>
                  <a:pt x="390544" y="276948"/>
                </a:lnTo>
                <a:lnTo>
                  <a:pt x="385774" y="248063"/>
                </a:lnTo>
                <a:lnTo>
                  <a:pt x="385546" y="224624"/>
                </a:lnTo>
                <a:lnTo>
                  <a:pt x="703792" y="224624"/>
                </a:lnTo>
                <a:lnTo>
                  <a:pt x="702154" y="208648"/>
                </a:lnTo>
                <a:close/>
              </a:path>
              <a:path w="747395" h="778510">
                <a:moveTo>
                  <a:pt x="373392" y="0"/>
                </a:moveTo>
                <a:lnTo>
                  <a:pt x="325007" y="3707"/>
                </a:lnTo>
                <a:lnTo>
                  <a:pt x="274175" y="15436"/>
                </a:lnTo>
                <a:lnTo>
                  <a:pt x="230165" y="36100"/>
                </a:lnTo>
                <a:lnTo>
                  <a:pt x="202247" y="66611"/>
                </a:lnTo>
                <a:lnTo>
                  <a:pt x="610138" y="66611"/>
                </a:lnTo>
                <a:lnTo>
                  <a:pt x="569816" y="41266"/>
                </a:lnTo>
                <a:lnTo>
                  <a:pt x="521077" y="21145"/>
                </a:lnTo>
                <a:lnTo>
                  <a:pt x="471122" y="8479"/>
                </a:lnTo>
                <a:lnTo>
                  <a:pt x="421407" y="1890"/>
                </a:lnTo>
                <a:lnTo>
                  <a:pt x="37339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614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35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1966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7304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2138" y="1668221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4" h="778510">
                <a:moveTo>
                  <a:pt x="375399" y="14960"/>
                </a:moveTo>
                <a:lnTo>
                  <a:pt x="362128" y="31485"/>
                </a:lnTo>
                <a:lnTo>
                  <a:pt x="342200" y="45450"/>
                </a:lnTo>
                <a:lnTo>
                  <a:pt x="316997" y="58195"/>
                </a:lnTo>
                <a:lnTo>
                  <a:pt x="287903" y="71064"/>
                </a:lnTo>
                <a:lnTo>
                  <a:pt x="256302" y="85399"/>
                </a:lnTo>
                <a:lnTo>
                  <a:pt x="191111" y="123836"/>
                </a:lnTo>
                <a:lnTo>
                  <a:pt x="160287" y="150621"/>
                </a:lnTo>
                <a:lnTo>
                  <a:pt x="132490" y="184242"/>
                </a:lnTo>
                <a:lnTo>
                  <a:pt x="109102" y="226039"/>
                </a:lnTo>
                <a:lnTo>
                  <a:pt x="91507" y="277356"/>
                </a:lnTo>
                <a:lnTo>
                  <a:pt x="81089" y="339534"/>
                </a:lnTo>
                <a:lnTo>
                  <a:pt x="45085" y="351505"/>
                </a:lnTo>
                <a:lnTo>
                  <a:pt x="19804" y="377655"/>
                </a:lnTo>
                <a:lnTo>
                  <a:pt x="4892" y="414399"/>
                </a:lnTo>
                <a:lnTo>
                  <a:pt x="0" y="458152"/>
                </a:lnTo>
                <a:lnTo>
                  <a:pt x="5612" y="499506"/>
                </a:lnTo>
                <a:lnTo>
                  <a:pt x="22790" y="541066"/>
                </a:lnTo>
                <a:lnTo>
                  <a:pt x="52045" y="577865"/>
                </a:lnTo>
                <a:lnTo>
                  <a:pt x="93891" y="604939"/>
                </a:lnTo>
                <a:lnTo>
                  <a:pt x="121647" y="644979"/>
                </a:lnTo>
                <a:lnTo>
                  <a:pt x="152926" y="681535"/>
                </a:lnTo>
                <a:lnTo>
                  <a:pt x="187638" y="713631"/>
                </a:lnTo>
                <a:lnTo>
                  <a:pt x="225695" y="740292"/>
                </a:lnTo>
                <a:lnTo>
                  <a:pt x="267006" y="760542"/>
                </a:lnTo>
                <a:lnTo>
                  <a:pt x="311485" y="773407"/>
                </a:lnTo>
                <a:lnTo>
                  <a:pt x="359028" y="777913"/>
                </a:lnTo>
                <a:lnTo>
                  <a:pt x="408582" y="773406"/>
                </a:lnTo>
                <a:lnTo>
                  <a:pt x="453839" y="760538"/>
                </a:lnTo>
                <a:lnTo>
                  <a:pt x="495040" y="740284"/>
                </a:lnTo>
                <a:lnTo>
                  <a:pt x="526192" y="718070"/>
                </a:lnTo>
                <a:lnTo>
                  <a:pt x="359028" y="718070"/>
                </a:lnTo>
                <a:lnTo>
                  <a:pt x="325988" y="715163"/>
                </a:lnTo>
                <a:lnTo>
                  <a:pt x="253180" y="687081"/>
                </a:lnTo>
                <a:lnTo>
                  <a:pt x="215083" y="658691"/>
                </a:lnTo>
                <a:lnTo>
                  <a:pt x="176969" y="618591"/>
                </a:lnTo>
                <a:lnTo>
                  <a:pt x="139674" y="565175"/>
                </a:lnTo>
                <a:lnTo>
                  <a:pt x="136029" y="559092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1301" y="521139"/>
                </a:lnTo>
                <a:lnTo>
                  <a:pt x="61742" y="475318"/>
                </a:lnTo>
                <a:lnTo>
                  <a:pt x="61521" y="430489"/>
                </a:lnTo>
                <a:lnTo>
                  <a:pt x="77177" y="402323"/>
                </a:lnTo>
                <a:lnTo>
                  <a:pt x="84226" y="397763"/>
                </a:lnTo>
                <a:lnTo>
                  <a:pt x="126396" y="397763"/>
                </a:lnTo>
                <a:lnTo>
                  <a:pt x="135572" y="387985"/>
                </a:lnTo>
                <a:lnTo>
                  <a:pt x="139357" y="373392"/>
                </a:lnTo>
                <a:lnTo>
                  <a:pt x="139709" y="360090"/>
                </a:lnTo>
                <a:lnTo>
                  <a:pt x="140712" y="346843"/>
                </a:lnTo>
                <a:lnTo>
                  <a:pt x="153000" y="297445"/>
                </a:lnTo>
                <a:lnTo>
                  <a:pt x="178999" y="278046"/>
                </a:lnTo>
                <a:lnTo>
                  <a:pt x="425638" y="278046"/>
                </a:lnTo>
                <a:lnTo>
                  <a:pt x="461303" y="253371"/>
                </a:lnTo>
                <a:lnTo>
                  <a:pt x="501561" y="214972"/>
                </a:lnTo>
                <a:lnTo>
                  <a:pt x="599541" y="214972"/>
                </a:lnTo>
                <a:lnTo>
                  <a:pt x="582683" y="184766"/>
                </a:lnTo>
                <a:lnTo>
                  <a:pt x="546912" y="142773"/>
                </a:lnTo>
                <a:lnTo>
                  <a:pt x="547281" y="142747"/>
                </a:lnTo>
                <a:lnTo>
                  <a:pt x="562753" y="111769"/>
                </a:lnTo>
                <a:lnTo>
                  <a:pt x="571387" y="83375"/>
                </a:lnTo>
                <a:lnTo>
                  <a:pt x="374789" y="83375"/>
                </a:lnTo>
                <a:lnTo>
                  <a:pt x="382510" y="66006"/>
                </a:lnTo>
                <a:lnTo>
                  <a:pt x="384286" y="47415"/>
                </a:lnTo>
                <a:lnTo>
                  <a:pt x="381465" y="29700"/>
                </a:lnTo>
                <a:lnTo>
                  <a:pt x="375399" y="14960"/>
                </a:lnTo>
                <a:close/>
              </a:path>
              <a:path w="718184" h="778510">
                <a:moveTo>
                  <a:pt x="706470" y="397763"/>
                </a:moveTo>
                <a:lnTo>
                  <a:pt x="633856" y="397763"/>
                </a:lnTo>
                <a:lnTo>
                  <a:pt x="640867" y="402323"/>
                </a:lnTo>
                <a:lnTo>
                  <a:pt x="656534" y="430489"/>
                </a:lnTo>
                <a:lnTo>
                  <a:pt x="656315" y="475318"/>
                </a:lnTo>
                <a:lnTo>
                  <a:pt x="636757" y="521139"/>
                </a:lnTo>
                <a:lnTo>
                  <a:pt x="594410" y="552284"/>
                </a:lnTo>
                <a:lnTo>
                  <a:pt x="587717" y="554570"/>
                </a:lnTo>
                <a:lnTo>
                  <a:pt x="582028" y="559092"/>
                </a:lnTo>
                <a:lnTo>
                  <a:pt x="551131" y="606024"/>
                </a:lnTo>
                <a:lnTo>
                  <a:pt x="520553" y="642604"/>
                </a:lnTo>
                <a:lnTo>
                  <a:pt x="486344" y="673507"/>
                </a:lnTo>
                <a:lnTo>
                  <a:pt x="448215" y="697325"/>
                </a:lnTo>
                <a:lnTo>
                  <a:pt x="405873" y="712649"/>
                </a:lnTo>
                <a:lnTo>
                  <a:pt x="359028" y="718070"/>
                </a:lnTo>
                <a:lnTo>
                  <a:pt x="526192" y="718070"/>
                </a:lnTo>
                <a:lnTo>
                  <a:pt x="532429" y="713620"/>
                </a:lnTo>
                <a:lnTo>
                  <a:pt x="566249" y="681524"/>
                </a:lnTo>
                <a:lnTo>
                  <a:pt x="596743" y="644971"/>
                </a:lnTo>
                <a:lnTo>
                  <a:pt x="624154" y="604939"/>
                </a:lnTo>
                <a:lnTo>
                  <a:pt x="666008" y="577865"/>
                </a:lnTo>
                <a:lnTo>
                  <a:pt x="695272" y="541066"/>
                </a:lnTo>
                <a:lnTo>
                  <a:pt x="712456" y="499506"/>
                </a:lnTo>
                <a:lnTo>
                  <a:pt x="718070" y="458152"/>
                </a:lnTo>
                <a:lnTo>
                  <a:pt x="713219" y="414468"/>
                </a:lnTo>
                <a:lnTo>
                  <a:pt x="706470" y="397763"/>
                </a:lnTo>
                <a:close/>
              </a:path>
              <a:path w="718184" h="778510">
                <a:moveTo>
                  <a:pt x="448779" y="568477"/>
                </a:moveTo>
                <a:lnTo>
                  <a:pt x="269265" y="568477"/>
                </a:lnTo>
                <a:lnTo>
                  <a:pt x="284926" y="609197"/>
                </a:lnTo>
                <a:lnTo>
                  <a:pt x="299497" y="630107"/>
                </a:lnTo>
                <a:lnTo>
                  <a:pt x="321393" y="637811"/>
                </a:lnTo>
                <a:lnTo>
                  <a:pt x="359028" y="638911"/>
                </a:lnTo>
                <a:lnTo>
                  <a:pt x="401266" y="627906"/>
                </a:lnTo>
                <a:lnTo>
                  <a:pt x="428983" y="603694"/>
                </a:lnTo>
                <a:lnTo>
                  <a:pt x="444161" y="579482"/>
                </a:lnTo>
                <a:lnTo>
                  <a:pt x="448779" y="568477"/>
                </a:lnTo>
                <a:close/>
              </a:path>
              <a:path w="718184" h="778510">
                <a:moveTo>
                  <a:pt x="699703" y="381012"/>
                </a:moveTo>
                <a:lnTo>
                  <a:pt x="579716" y="381012"/>
                </a:lnTo>
                <a:lnTo>
                  <a:pt x="585771" y="392695"/>
                </a:lnTo>
                <a:lnTo>
                  <a:pt x="595730" y="400389"/>
                </a:lnTo>
                <a:lnTo>
                  <a:pt x="607943" y="403326"/>
                </a:lnTo>
                <a:lnTo>
                  <a:pt x="620763" y="400735"/>
                </a:lnTo>
                <a:lnTo>
                  <a:pt x="625005" y="398881"/>
                </a:lnTo>
                <a:lnTo>
                  <a:pt x="633856" y="397763"/>
                </a:lnTo>
                <a:lnTo>
                  <a:pt x="706470" y="397763"/>
                </a:lnTo>
                <a:lnTo>
                  <a:pt x="699703" y="381012"/>
                </a:lnTo>
                <a:close/>
              </a:path>
              <a:path w="718184" h="778510">
                <a:moveTo>
                  <a:pt x="126396" y="397763"/>
                </a:moveTo>
                <a:lnTo>
                  <a:pt x="84226" y="397763"/>
                </a:lnTo>
                <a:lnTo>
                  <a:pt x="93103" y="398881"/>
                </a:lnTo>
                <a:lnTo>
                  <a:pt x="97294" y="400735"/>
                </a:lnTo>
                <a:lnTo>
                  <a:pt x="112230" y="403208"/>
                </a:lnTo>
                <a:lnTo>
                  <a:pt x="125760" y="398441"/>
                </a:lnTo>
                <a:lnTo>
                  <a:pt x="126396" y="397763"/>
                </a:lnTo>
                <a:close/>
              </a:path>
              <a:path w="718184" h="778510">
                <a:moveTo>
                  <a:pt x="599541" y="214972"/>
                </a:moveTo>
                <a:lnTo>
                  <a:pt x="501561" y="214972"/>
                </a:lnTo>
                <a:lnTo>
                  <a:pt x="531124" y="239007"/>
                </a:lnTo>
                <a:lnTo>
                  <a:pt x="553561" y="276985"/>
                </a:lnTo>
                <a:lnTo>
                  <a:pt x="569530" y="325581"/>
                </a:lnTo>
                <a:lnTo>
                  <a:pt x="579691" y="381469"/>
                </a:lnTo>
                <a:lnTo>
                  <a:pt x="579716" y="381012"/>
                </a:lnTo>
                <a:lnTo>
                  <a:pt x="699703" y="381012"/>
                </a:lnTo>
                <a:lnTo>
                  <a:pt x="698376" y="377726"/>
                </a:lnTo>
                <a:lnTo>
                  <a:pt x="673107" y="351542"/>
                </a:lnTo>
                <a:lnTo>
                  <a:pt x="636981" y="339534"/>
                </a:lnTo>
                <a:lnTo>
                  <a:pt x="627563" y="285075"/>
                </a:lnTo>
                <a:lnTo>
                  <a:pt x="609515" y="232843"/>
                </a:lnTo>
                <a:lnTo>
                  <a:pt x="599541" y="214972"/>
                </a:lnTo>
                <a:close/>
              </a:path>
              <a:path w="718184" h="778510">
                <a:moveTo>
                  <a:pt x="425638" y="278046"/>
                </a:moveTo>
                <a:lnTo>
                  <a:pt x="178999" y="278046"/>
                </a:lnTo>
                <a:lnTo>
                  <a:pt x="196172" y="278190"/>
                </a:lnTo>
                <a:lnTo>
                  <a:pt x="216018" y="282516"/>
                </a:lnTo>
                <a:lnTo>
                  <a:pt x="263407" y="296570"/>
                </a:lnTo>
                <a:lnTo>
                  <a:pt x="290787" y="302726"/>
                </a:lnTo>
                <a:lnTo>
                  <a:pt x="320517" y="305921"/>
                </a:lnTo>
                <a:lnTo>
                  <a:pt x="352514" y="304369"/>
                </a:lnTo>
                <a:lnTo>
                  <a:pt x="386699" y="296283"/>
                </a:lnTo>
                <a:lnTo>
                  <a:pt x="422988" y="279879"/>
                </a:lnTo>
                <a:lnTo>
                  <a:pt x="425638" y="278046"/>
                </a:lnTo>
                <a:close/>
              </a:path>
              <a:path w="718184" h="778510">
                <a:moveTo>
                  <a:pt x="457212" y="7010"/>
                </a:moveTo>
                <a:lnTo>
                  <a:pt x="442817" y="34503"/>
                </a:lnTo>
                <a:lnTo>
                  <a:pt x="421187" y="58685"/>
                </a:lnTo>
                <a:lnTo>
                  <a:pt x="396964" y="76120"/>
                </a:lnTo>
                <a:lnTo>
                  <a:pt x="374789" y="83375"/>
                </a:lnTo>
                <a:lnTo>
                  <a:pt x="571387" y="83375"/>
                </a:lnTo>
                <a:lnTo>
                  <a:pt x="573190" y="77444"/>
                </a:lnTo>
                <a:lnTo>
                  <a:pt x="476834" y="77444"/>
                </a:lnTo>
                <a:lnTo>
                  <a:pt x="481701" y="58179"/>
                </a:lnTo>
                <a:lnTo>
                  <a:pt x="479710" y="37622"/>
                </a:lnTo>
                <a:lnTo>
                  <a:pt x="471376" y="19367"/>
                </a:lnTo>
                <a:lnTo>
                  <a:pt x="457212" y="7010"/>
                </a:lnTo>
                <a:close/>
              </a:path>
              <a:path w="718184" h="778510">
                <a:moveTo>
                  <a:pt x="568464" y="0"/>
                </a:moveTo>
                <a:lnTo>
                  <a:pt x="545390" y="29811"/>
                </a:lnTo>
                <a:lnTo>
                  <a:pt x="518929" y="53690"/>
                </a:lnTo>
                <a:lnTo>
                  <a:pt x="494328" y="70085"/>
                </a:lnTo>
                <a:lnTo>
                  <a:pt x="476834" y="77444"/>
                </a:lnTo>
                <a:lnTo>
                  <a:pt x="573190" y="77444"/>
                </a:lnTo>
                <a:lnTo>
                  <a:pt x="573827" y="75350"/>
                </a:lnTo>
                <a:lnTo>
                  <a:pt x="576924" y="36943"/>
                </a:lnTo>
                <a:lnTo>
                  <a:pt x="568464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18503" y="2020874"/>
            <a:ext cx="365760" cy="162560"/>
          </a:xfrm>
          <a:custGeom>
            <a:avLst/>
            <a:gdLst/>
            <a:ahLst/>
            <a:cxnLst/>
            <a:rect l="l" t="t" r="r" b="b"/>
            <a:pathLst>
              <a:path w="365759" h="162560">
                <a:moveTo>
                  <a:pt x="81191" y="0"/>
                </a:moveTo>
                <a:lnTo>
                  <a:pt x="49618" y="6388"/>
                </a:lnTo>
                <a:lnTo>
                  <a:pt x="23807" y="23801"/>
                </a:lnTo>
                <a:lnTo>
                  <a:pt x="6390" y="49607"/>
                </a:lnTo>
                <a:lnTo>
                  <a:pt x="0" y="81178"/>
                </a:lnTo>
                <a:lnTo>
                  <a:pt x="6390" y="112748"/>
                </a:lnTo>
                <a:lnTo>
                  <a:pt x="23807" y="138555"/>
                </a:lnTo>
                <a:lnTo>
                  <a:pt x="49618" y="155968"/>
                </a:lnTo>
                <a:lnTo>
                  <a:pt x="81191" y="162356"/>
                </a:lnTo>
                <a:lnTo>
                  <a:pt x="105099" y="158744"/>
                </a:lnTo>
                <a:lnTo>
                  <a:pt x="126157" y="148640"/>
                </a:lnTo>
                <a:lnTo>
                  <a:pt x="143311" y="133146"/>
                </a:lnTo>
                <a:lnTo>
                  <a:pt x="150327" y="121767"/>
                </a:lnTo>
                <a:lnTo>
                  <a:pt x="81191" y="121767"/>
                </a:lnTo>
                <a:lnTo>
                  <a:pt x="65387" y="118575"/>
                </a:lnTo>
                <a:lnTo>
                  <a:pt x="52485" y="109874"/>
                </a:lnTo>
                <a:lnTo>
                  <a:pt x="43789" y="96971"/>
                </a:lnTo>
                <a:lnTo>
                  <a:pt x="40601" y="81178"/>
                </a:lnTo>
                <a:lnTo>
                  <a:pt x="43789" y="65379"/>
                </a:lnTo>
                <a:lnTo>
                  <a:pt x="52485" y="52477"/>
                </a:lnTo>
                <a:lnTo>
                  <a:pt x="65387" y="43779"/>
                </a:lnTo>
                <a:lnTo>
                  <a:pt x="81191" y="40589"/>
                </a:lnTo>
                <a:lnTo>
                  <a:pt x="150817" y="40589"/>
                </a:lnTo>
                <a:lnTo>
                  <a:pt x="139132" y="24817"/>
                </a:lnTo>
                <a:lnTo>
                  <a:pt x="122661" y="11601"/>
                </a:lnTo>
                <a:lnTo>
                  <a:pt x="103092" y="3043"/>
                </a:lnTo>
                <a:lnTo>
                  <a:pt x="81191" y="0"/>
                </a:lnTo>
                <a:close/>
              </a:path>
              <a:path w="365759" h="162560">
                <a:moveTo>
                  <a:pt x="244158" y="78155"/>
                </a:moveTo>
                <a:lnTo>
                  <a:pt x="182664" y="78155"/>
                </a:lnTo>
                <a:lnTo>
                  <a:pt x="192921" y="81500"/>
                </a:lnTo>
                <a:lnTo>
                  <a:pt x="199928" y="90009"/>
                </a:lnTo>
                <a:lnTo>
                  <a:pt x="205093" y="101392"/>
                </a:lnTo>
                <a:lnTo>
                  <a:pt x="209829" y="113360"/>
                </a:lnTo>
                <a:lnTo>
                  <a:pt x="222018" y="133146"/>
                </a:lnTo>
                <a:lnTo>
                  <a:pt x="239172" y="148640"/>
                </a:lnTo>
                <a:lnTo>
                  <a:pt x="260232" y="158744"/>
                </a:lnTo>
                <a:lnTo>
                  <a:pt x="284137" y="162356"/>
                </a:lnTo>
                <a:lnTo>
                  <a:pt x="315707" y="155968"/>
                </a:lnTo>
                <a:lnTo>
                  <a:pt x="341514" y="138555"/>
                </a:lnTo>
                <a:lnTo>
                  <a:pt x="352841" y="121767"/>
                </a:lnTo>
                <a:lnTo>
                  <a:pt x="284137" y="121767"/>
                </a:lnTo>
                <a:lnTo>
                  <a:pt x="268338" y="118575"/>
                </a:lnTo>
                <a:lnTo>
                  <a:pt x="255436" y="109874"/>
                </a:lnTo>
                <a:lnTo>
                  <a:pt x="246737" y="96971"/>
                </a:lnTo>
                <a:lnTo>
                  <a:pt x="243547" y="81178"/>
                </a:lnTo>
                <a:lnTo>
                  <a:pt x="244158" y="78155"/>
                </a:lnTo>
                <a:close/>
              </a:path>
              <a:path w="365759" h="162560">
                <a:moveTo>
                  <a:pt x="150817" y="40589"/>
                </a:moveTo>
                <a:lnTo>
                  <a:pt x="81191" y="40589"/>
                </a:lnTo>
                <a:lnTo>
                  <a:pt x="96989" y="43779"/>
                </a:lnTo>
                <a:lnTo>
                  <a:pt x="109891" y="52477"/>
                </a:lnTo>
                <a:lnTo>
                  <a:pt x="118590" y="65379"/>
                </a:lnTo>
                <a:lnTo>
                  <a:pt x="121780" y="81178"/>
                </a:lnTo>
                <a:lnTo>
                  <a:pt x="118590" y="96971"/>
                </a:lnTo>
                <a:lnTo>
                  <a:pt x="109891" y="109874"/>
                </a:lnTo>
                <a:lnTo>
                  <a:pt x="96989" y="118575"/>
                </a:lnTo>
                <a:lnTo>
                  <a:pt x="81191" y="121767"/>
                </a:lnTo>
                <a:lnTo>
                  <a:pt x="150327" y="121767"/>
                </a:lnTo>
                <a:lnTo>
                  <a:pt x="155511" y="113360"/>
                </a:lnTo>
                <a:lnTo>
                  <a:pt x="160238" y="101392"/>
                </a:lnTo>
                <a:lnTo>
                  <a:pt x="165396" y="90009"/>
                </a:lnTo>
                <a:lnTo>
                  <a:pt x="172401" y="81500"/>
                </a:lnTo>
                <a:lnTo>
                  <a:pt x="182664" y="78155"/>
                </a:lnTo>
                <a:lnTo>
                  <a:pt x="244158" y="78155"/>
                </a:lnTo>
                <a:lnTo>
                  <a:pt x="246737" y="65379"/>
                </a:lnTo>
                <a:lnTo>
                  <a:pt x="255436" y="52477"/>
                </a:lnTo>
                <a:lnTo>
                  <a:pt x="268338" y="43779"/>
                </a:lnTo>
                <a:lnTo>
                  <a:pt x="277972" y="41833"/>
                </a:lnTo>
                <a:lnTo>
                  <a:pt x="151739" y="41833"/>
                </a:lnTo>
                <a:lnTo>
                  <a:pt x="150817" y="40589"/>
                </a:lnTo>
                <a:close/>
              </a:path>
              <a:path w="365759" h="162560">
                <a:moveTo>
                  <a:pt x="352841" y="40589"/>
                </a:moveTo>
                <a:lnTo>
                  <a:pt x="284137" y="40589"/>
                </a:lnTo>
                <a:lnTo>
                  <a:pt x="299935" y="43779"/>
                </a:lnTo>
                <a:lnTo>
                  <a:pt x="312837" y="52477"/>
                </a:lnTo>
                <a:lnTo>
                  <a:pt x="321536" y="65379"/>
                </a:lnTo>
                <a:lnTo>
                  <a:pt x="324726" y="81178"/>
                </a:lnTo>
                <a:lnTo>
                  <a:pt x="321536" y="96971"/>
                </a:lnTo>
                <a:lnTo>
                  <a:pt x="312837" y="109874"/>
                </a:lnTo>
                <a:lnTo>
                  <a:pt x="299935" y="118575"/>
                </a:lnTo>
                <a:lnTo>
                  <a:pt x="284137" y="121767"/>
                </a:lnTo>
                <a:lnTo>
                  <a:pt x="352841" y="121767"/>
                </a:lnTo>
                <a:lnTo>
                  <a:pt x="358926" y="112748"/>
                </a:lnTo>
                <a:lnTo>
                  <a:pt x="365315" y="81178"/>
                </a:lnTo>
                <a:lnTo>
                  <a:pt x="358926" y="49607"/>
                </a:lnTo>
                <a:lnTo>
                  <a:pt x="352841" y="40589"/>
                </a:lnTo>
                <a:close/>
              </a:path>
              <a:path w="365759" h="162560">
                <a:moveTo>
                  <a:pt x="182664" y="37109"/>
                </a:moveTo>
                <a:lnTo>
                  <a:pt x="174692" y="37406"/>
                </a:lnTo>
                <a:lnTo>
                  <a:pt x="166935" y="38295"/>
                </a:lnTo>
                <a:lnTo>
                  <a:pt x="159311" y="39772"/>
                </a:lnTo>
                <a:lnTo>
                  <a:pt x="151739" y="41833"/>
                </a:lnTo>
                <a:lnTo>
                  <a:pt x="213575" y="41833"/>
                </a:lnTo>
                <a:lnTo>
                  <a:pt x="206006" y="39772"/>
                </a:lnTo>
                <a:lnTo>
                  <a:pt x="198386" y="38295"/>
                </a:lnTo>
                <a:lnTo>
                  <a:pt x="190633" y="37406"/>
                </a:lnTo>
                <a:lnTo>
                  <a:pt x="182664" y="37109"/>
                </a:lnTo>
                <a:close/>
              </a:path>
              <a:path w="365759" h="162560">
                <a:moveTo>
                  <a:pt x="284137" y="0"/>
                </a:moveTo>
                <a:lnTo>
                  <a:pt x="262235" y="3043"/>
                </a:lnTo>
                <a:lnTo>
                  <a:pt x="242665" y="11601"/>
                </a:lnTo>
                <a:lnTo>
                  <a:pt x="226190" y="24817"/>
                </a:lnTo>
                <a:lnTo>
                  <a:pt x="213575" y="41833"/>
                </a:lnTo>
                <a:lnTo>
                  <a:pt x="277972" y="41833"/>
                </a:lnTo>
                <a:lnTo>
                  <a:pt x="284137" y="40589"/>
                </a:lnTo>
                <a:lnTo>
                  <a:pt x="352841" y="40589"/>
                </a:lnTo>
                <a:lnTo>
                  <a:pt x="341514" y="23801"/>
                </a:lnTo>
                <a:lnTo>
                  <a:pt x="315707" y="6388"/>
                </a:lnTo>
                <a:lnTo>
                  <a:pt x="284137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728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최혜원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5400" y="3625006"/>
            <a:ext cx="2309152" cy="560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생성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수정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 리스트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탈퇴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활동종료</a:t>
            </a:r>
            <a:endParaRPr lang="en-US" altLang="ko-KR" sz="1000" smtClean="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835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김건하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83514" y="3702489"/>
            <a:ext cx="1667510" cy="35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915" marR="236220">
              <a:lnSpc>
                <a:spcPct val="116700"/>
              </a:lnSpc>
              <a:spcBef>
                <a:spcPts val="100"/>
              </a:spcBef>
            </a:pPr>
            <a:r>
              <a:rPr lang="ko-KR" altLang="en-US" sz="1000" smtClean="0">
                <a:latin typeface="Noto Sans CJK JP Regular"/>
                <a:cs typeface="Noto Sans CJK JP Regular"/>
              </a:rPr>
              <a:t>일본어 니혼고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2101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박정미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5956" y="3613589"/>
            <a:ext cx="2302598" cy="57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신청자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참여자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공지사항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28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공선의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72814" y="1954089"/>
            <a:ext cx="1667510" cy="345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ctr">
              <a:lnSpc>
                <a:spcPct val="112500"/>
              </a:lnSpc>
              <a:spcBef>
                <a:spcPts val="100"/>
              </a:spcBef>
            </a:pPr>
            <a:r>
              <a:rPr lang="ko-KR" altLang="en-US" sz="1000" smtClean="0">
                <a:latin typeface="Noto Sans CJK JP Regular"/>
                <a:cs typeface="Noto Sans CJK JP Regular"/>
              </a:rPr>
              <a:t>관리자 페이지 구현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35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이재현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3513" y="1811667"/>
            <a:ext cx="2016823" cy="746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메인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스터디검색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좋아하는 스터디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상세 스터디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89992" y="742010"/>
                </a:lnTo>
                <a:lnTo>
                  <a:pt x="89992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2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75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75" y="0"/>
                </a:lnTo>
                <a:lnTo>
                  <a:pt x="567575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1799" y="0"/>
            <a:ext cx="3658339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팀원 소개 </a:t>
            </a:r>
            <a:r>
              <a:rPr sz="2700" spc="-30" dirty="0">
                <a:solidFill>
                  <a:srgbClr val="414042"/>
                </a:solidFill>
              </a:rPr>
              <a:t>및 </a:t>
            </a:r>
            <a:r>
              <a:rPr sz="2700" spc="-45" dirty="0">
                <a:solidFill>
                  <a:srgbClr val="414042"/>
                </a:solidFill>
              </a:rPr>
              <a:t>업무</a:t>
            </a:r>
            <a:r>
              <a:rPr sz="2700" spc="11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분장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 </a:t>
            </a:r>
            <a:r>
              <a:rPr sz="1200" b="1" spc="-105" dirty="0">
                <a:solidFill>
                  <a:srgbClr val="6D6E71"/>
                </a:solidFill>
                <a:latin typeface="Arial"/>
                <a:cs typeface="Arial"/>
              </a:rPr>
              <a:t>us </a:t>
            </a: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&amp;</a:t>
            </a:r>
            <a:r>
              <a:rPr sz="1200" b="1" spc="-254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Assignment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213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2101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998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336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4243" y="1668208"/>
            <a:ext cx="778510" cy="778510"/>
          </a:xfrm>
          <a:custGeom>
            <a:avLst/>
            <a:gdLst/>
            <a:ahLst/>
            <a:cxnLst/>
            <a:rect l="l" t="t" r="r" b="b"/>
            <a:pathLst>
              <a:path w="778510" h="778510">
                <a:moveTo>
                  <a:pt x="158564" y="83696"/>
                </a:moveTo>
                <a:lnTo>
                  <a:pt x="111340" y="105638"/>
                </a:lnTo>
                <a:lnTo>
                  <a:pt x="92104" y="142799"/>
                </a:lnTo>
                <a:lnTo>
                  <a:pt x="83799" y="193682"/>
                </a:lnTo>
                <a:lnTo>
                  <a:pt x="83435" y="249540"/>
                </a:lnTo>
                <a:lnTo>
                  <a:pt x="88007" y="301443"/>
                </a:lnTo>
                <a:lnTo>
                  <a:pt x="87947" y="302272"/>
                </a:lnTo>
                <a:lnTo>
                  <a:pt x="86969" y="303199"/>
                </a:lnTo>
                <a:lnTo>
                  <a:pt x="47786" y="316679"/>
                </a:lnTo>
                <a:lnTo>
                  <a:pt x="20734" y="345351"/>
                </a:lnTo>
                <a:lnTo>
                  <a:pt x="5057" y="385024"/>
                </a:lnTo>
                <a:lnTo>
                  <a:pt x="0" y="431507"/>
                </a:lnTo>
                <a:lnTo>
                  <a:pt x="6080" y="476304"/>
                </a:lnTo>
                <a:lnTo>
                  <a:pt x="24691" y="521327"/>
                </a:lnTo>
                <a:lnTo>
                  <a:pt x="56385" y="561193"/>
                </a:lnTo>
                <a:lnTo>
                  <a:pt x="101714" y="590524"/>
                </a:lnTo>
                <a:lnTo>
                  <a:pt x="131698" y="633555"/>
                </a:lnTo>
                <a:lnTo>
                  <a:pt x="165805" y="673022"/>
                </a:lnTo>
                <a:lnTo>
                  <a:pt x="203772" y="707812"/>
                </a:lnTo>
                <a:lnTo>
                  <a:pt x="245333" y="736810"/>
                </a:lnTo>
                <a:lnTo>
                  <a:pt x="290226" y="758902"/>
                </a:lnTo>
                <a:lnTo>
                  <a:pt x="338186" y="772974"/>
                </a:lnTo>
                <a:lnTo>
                  <a:pt x="388950" y="777913"/>
                </a:lnTo>
                <a:lnTo>
                  <a:pt x="441042" y="773102"/>
                </a:lnTo>
                <a:lnTo>
                  <a:pt x="489366" y="759328"/>
                </a:lnTo>
                <a:lnTo>
                  <a:pt x="533970" y="737577"/>
                </a:lnTo>
                <a:lnTo>
                  <a:pt x="568842" y="713092"/>
                </a:lnTo>
                <a:lnTo>
                  <a:pt x="388950" y="713092"/>
                </a:lnTo>
                <a:lnTo>
                  <a:pt x="337866" y="707185"/>
                </a:lnTo>
                <a:lnTo>
                  <a:pt x="291864" y="690509"/>
                </a:lnTo>
                <a:lnTo>
                  <a:pt x="250579" y="664630"/>
                </a:lnTo>
                <a:lnTo>
                  <a:pt x="213639" y="631116"/>
                </a:lnTo>
                <a:lnTo>
                  <a:pt x="180676" y="591532"/>
                </a:lnTo>
                <a:lnTo>
                  <a:pt x="151320" y="547446"/>
                </a:lnTo>
                <a:lnTo>
                  <a:pt x="147370" y="540867"/>
                </a:lnTo>
                <a:lnTo>
                  <a:pt x="141223" y="535952"/>
                </a:lnTo>
                <a:lnTo>
                  <a:pt x="133972" y="533488"/>
                </a:lnTo>
                <a:lnTo>
                  <a:pt x="95163" y="508314"/>
                </a:lnTo>
                <a:lnTo>
                  <a:pt x="72644" y="470789"/>
                </a:lnTo>
                <a:lnTo>
                  <a:pt x="64495" y="429605"/>
                </a:lnTo>
                <a:lnTo>
                  <a:pt x="68793" y="393455"/>
                </a:lnTo>
                <a:lnTo>
                  <a:pt x="83616" y="371030"/>
                </a:lnTo>
                <a:lnTo>
                  <a:pt x="91274" y="366090"/>
                </a:lnTo>
                <a:lnTo>
                  <a:pt x="136426" y="366090"/>
                </a:lnTo>
                <a:lnTo>
                  <a:pt x="144997" y="358275"/>
                </a:lnTo>
                <a:lnTo>
                  <a:pt x="150469" y="343712"/>
                </a:lnTo>
                <a:lnTo>
                  <a:pt x="162170" y="294779"/>
                </a:lnTo>
                <a:lnTo>
                  <a:pt x="181975" y="252609"/>
                </a:lnTo>
                <a:lnTo>
                  <a:pt x="209696" y="218634"/>
                </a:lnTo>
                <a:lnTo>
                  <a:pt x="245028" y="194283"/>
                </a:lnTo>
                <a:lnTo>
                  <a:pt x="287667" y="180987"/>
                </a:lnTo>
                <a:lnTo>
                  <a:pt x="684087" y="180987"/>
                </a:lnTo>
                <a:lnTo>
                  <a:pt x="672462" y="171270"/>
                </a:lnTo>
                <a:lnTo>
                  <a:pt x="649274" y="144564"/>
                </a:lnTo>
                <a:lnTo>
                  <a:pt x="625911" y="115706"/>
                </a:lnTo>
                <a:lnTo>
                  <a:pt x="600390" y="87337"/>
                </a:lnTo>
                <a:lnTo>
                  <a:pt x="177698" y="87337"/>
                </a:lnTo>
                <a:lnTo>
                  <a:pt x="158564" y="83696"/>
                </a:lnTo>
                <a:close/>
              </a:path>
              <a:path w="778510" h="778510">
                <a:moveTo>
                  <a:pt x="765335" y="366064"/>
                </a:moveTo>
                <a:lnTo>
                  <a:pt x="686650" y="366064"/>
                </a:lnTo>
                <a:lnTo>
                  <a:pt x="694283" y="371030"/>
                </a:lnTo>
                <a:lnTo>
                  <a:pt x="709113" y="393407"/>
                </a:lnTo>
                <a:lnTo>
                  <a:pt x="705288" y="470740"/>
                </a:lnTo>
                <a:lnTo>
                  <a:pt x="682774" y="508289"/>
                </a:lnTo>
                <a:lnTo>
                  <a:pt x="643953" y="533488"/>
                </a:lnTo>
                <a:lnTo>
                  <a:pt x="636701" y="535952"/>
                </a:lnTo>
                <a:lnTo>
                  <a:pt x="630567" y="540867"/>
                </a:lnTo>
                <a:lnTo>
                  <a:pt x="597220" y="591545"/>
                </a:lnTo>
                <a:lnTo>
                  <a:pt x="564256" y="631133"/>
                </a:lnTo>
                <a:lnTo>
                  <a:pt x="527316" y="664644"/>
                </a:lnTo>
                <a:lnTo>
                  <a:pt x="486029" y="690517"/>
                </a:lnTo>
                <a:lnTo>
                  <a:pt x="440023" y="707188"/>
                </a:lnTo>
                <a:lnTo>
                  <a:pt x="388950" y="713092"/>
                </a:lnTo>
                <a:lnTo>
                  <a:pt x="568842" y="713092"/>
                </a:lnTo>
                <a:lnTo>
                  <a:pt x="574904" y="708835"/>
                </a:lnTo>
                <a:lnTo>
                  <a:pt x="612216" y="674088"/>
                </a:lnTo>
                <a:lnTo>
                  <a:pt x="645956" y="634322"/>
                </a:lnTo>
                <a:lnTo>
                  <a:pt x="676173" y="590524"/>
                </a:lnTo>
                <a:lnTo>
                  <a:pt x="721516" y="561193"/>
                </a:lnTo>
                <a:lnTo>
                  <a:pt x="753217" y="521327"/>
                </a:lnTo>
                <a:lnTo>
                  <a:pt x="771831" y="476304"/>
                </a:lnTo>
                <a:lnTo>
                  <a:pt x="777913" y="431507"/>
                </a:lnTo>
                <a:lnTo>
                  <a:pt x="772618" y="384017"/>
                </a:lnTo>
                <a:lnTo>
                  <a:pt x="765335" y="366064"/>
                </a:lnTo>
                <a:close/>
              </a:path>
              <a:path w="778510" h="778510">
                <a:moveTo>
                  <a:pt x="283616" y="356539"/>
                </a:moveTo>
                <a:lnTo>
                  <a:pt x="267845" y="360360"/>
                </a:lnTo>
                <a:lnTo>
                  <a:pt x="254968" y="370781"/>
                </a:lnTo>
                <a:lnTo>
                  <a:pt x="246286" y="386238"/>
                </a:lnTo>
                <a:lnTo>
                  <a:pt x="243103" y="405168"/>
                </a:lnTo>
                <a:lnTo>
                  <a:pt x="246286" y="424085"/>
                </a:lnTo>
                <a:lnTo>
                  <a:pt x="254968" y="439539"/>
                </a:lnTo>
                <a:lnTo>
                  <a:pt x="267845" y="449961"/>
                </a:lnTo>
                <a:lnTo>
                  <a:pt x="283616" y="453783"/>
                </a:lnTo>
                <a:lnTo>
                  <a:pt x="299387" y="449961"/>
                </a:lnTo>
                <a:lnTo>
                  <a:pt x="312264" y="439539"/>
                </a:lnTo>
                <a:lnTo>
                  <a:pt x="320946" y="424085"/>
                </a:lnTo>
                <a:lnTo>
                  <a:pt x="324129" y="405168"/>
                </a:lnTo>
                <a:lnTo>
                  <a:pt x="320946" y="386238"/>
                </a:lnTo>
                <a:lnTo>
                  <a:pt x="312264" y="370781"/>
                </a:lnTo>
                <a:lnTo>
                  <a:pt x="299387" y="360360"/>
                </a:lnTo>
                <a:lnTo>
                  <a:pt x="283616" y="356539"/>
                </a:lnTo>
                <a:close/>
              </a:path>
              <a:path w="778510" h="778510">
                <a:moveTo>
                  <a:pt x="494296" y="356539"/>
                </a:moveTo>
                <a:lnTo>
                  <a:pt x="478526" y="360360"/>
                </a:lnTo>
                <a:lnTo>
                  <a:pt x="465648" y="370781"/>
                </a:lnTo>
                <a:lnTo>
                  <a:pt x="456967" y="386238"/>
                </a:lnTo>
                <a:lnTo>
                  <a:pt x="453783" y="405168"/>
                </a:lnTo>
                <a:lnTo>
                  <a:pt x="456967" y="424085"/>
                </a:lnTo>
                <a:lnTo>
                  <a:pt x="465648" y="439539"/>
                </a:lnTo>
                <a:lnTo>
                  <a:pt x="478526" y="449961"/>
                </a:lnTo>
                <a:lnTo>
                  <a:pt x="494296" y="453783"/>
                </a:lnTo>
                <a:lnTo>
                  <a:pt x="510067" y="449961"/>
                </a:lnTo>
                <a:lnTo>
                  <a:pt x="522944" y="439539"/>
                </a:lnTo>
                <a:lnTo>
                  <a:pt x="531626" y="424085"/>
                </a:lnTo>
                <a:lnTo>
                  <a:pt x="534809" y="405168"/>
                </a:lnTo>
                <a:lnTo>
                  <a:pt x="531626" y="386238"/>
                </a:lnTo>
                <a:lnTo>
                  <a:pt x="522944" y="370781"/>
                </a:lnTo>
                <a:lnTo>
                  <a:pt x="510067" y="360360"/>
                </a:lnTo>
                <a:lnTo>
                  <a:pt x="494296" y="356539"/>
                </a:lnTo>
                <a:close/>
              </a:path>
              <a:path w="778510" h="778510">
                <a:moveTo>
                  <a:pt x="136426" y="366090"/>
                </a:moveTo>
                <a:lnTo>
                  <a:pt x="91274" y="366090"/>
                </a:lnTo>
                <a:lnTo>
                  <a:pt x="100850" y="367309"/>
                </a:lnTo>
                <a:lnTo>
                  <a:pt x="105409" y="369316"/>
                </a:lnTo>
                <a:lnTo>
                  <a:pt x="120326" y="372112"/>
                </a:lnTo>
                <a:lnTo>
                  <a:pt x="134235" y="368087"/>
                </a:lnTo>
                <a:lnTo>
                  <a:pt x="136426" y="366090"/>
                </a:lnTo>
                <a:close/>
              </a:path>
              <a:path w="778510" h="778510">
                <a:moveTo>
                  <a:pt x="689010" y="293331"/>
                </a:moveTo>
                <a:lnTo>
                  <a:pt x="623735" y="293331"/>
                </a:lnTo>
                <a:lnTo>
                  <a:pt x="625128" y="304861"/>
                </a:lnTo>
                <a:lnTo>
                  <a:pt x="626151" y="316679"/>
                </a:lnTo>
                <a:lnTo>
                  <a:pt x="626753" y="328057"/>
                </a:lnTo>
                <a:lnTo>
                  <a:pt x="626960" y="339686"/>
                </a:lnTo>
                <a:lnTo>
                  <a:pt x="631073" y="355528"/>
                </a:lnTo>
                <a:lnTo>
                  <a:pt x="641726" y="366845"/>
                </a:lnTo>
                <a:lnTo>
                  <a:pt x="656391" y="371990"/>
                </a:lnTo>
                <a:lnTo>
                  <a:pt x="672541" y="369316"/>
                </a:lnTo>
                <a:lnTo>
                  <a:pt x="677087" y="367258"/>
                </a:lnTo>
                <a:lnTo>
                  <a:pt x="686650" y="366064"/>
                </a:lnTo>
                <a:lnTo>
                  <a:pt x="765335" y="366064"/>
                </a:lnTo>
                <a:lnTo>
                  <a:pt x="756473" y="344222"/>
                </a:lnTo>
                <a:lnTo>
                  <a:pt x="729087" y="315945"/>
                </a:lnTo>
                <a:lnTo>
                  <a:pt x="690067" y="303009"/>
                </a:lnTo>
                <a:lnTo>
                  <a:pt x="689300" y="295639"/>
                </a:lnTo>
                <a:lnTo>
                  <a:pt x="689010" y="293331"/>
                </a:lnTo>
                <a:close/>
              </a:path>
              <a:path w="778510" h="778510">
                <a:moveTo>
                  <a:pt x="684087" y="180987"/>
                </a:moveTo>
                <a:lnTo>
                  <a:pt x="287667" y="180987"/>
                </a:lnTo>
                <a:lnTo>
                  <a:pt x="311778" y="217152"/>
                </a:lnTo>
                <a:lnTo>
                  <a:pt x="343709" y="247006"/>
                </a:lnTo>
                <a:lnTo>
                  <a:pt x="382106" y="270544"/>
                </a:lnTo>
                <a:lnTo>
                  <a:pt x="425616" y="287761"/>
                </a:lnTo>
                <a:lnTo>
                  <a:pt x="472887" y="298653"/>
                </a:lnTo>
                <a:lnTo>
                  <a:pt x="522566" y="303215"/>
                </a:lnTo>
                <a:lnTo>
                  <a:pt x="573300" y="301443"/>
                </a:lnTo>
                <a:lnTo>
                  <a:pt x="623735" y="293331"/>
                </a:lnTo>
                <a:lnTo>
                  <a:pt x="689010" y="293331"/>
                </a:lnTo>
                <a:lnTo>
                  <a:pt x="688303" y="287761"/>
                </a:lnTo>
                <a:lnTo>
                  <a:pt x="687313" y="280929"/>
                </a:lnTo>
                <a:lnTo>
                  <a:pt x="686117" y="273596"/>
                </a:lnTo>
                <a:lnTo>
                  <a:pt x="711167" y="261932"/>
                </a:lnTo>
                <a:lnTo>
                  <a:pt x="734972" y="248359"/>
                </a:lnTo>
                <a:lnTo>
                  <a:pt x="757299" y="232860"/>
                </a:lnTo>
                <a:lnTo>
                  <a:pt x="777913" y="215417"/>
                </a:lnTo>
                <a:lnTo>
                  <a:pt x="734530" y="210320"/>
                </a:lnTo>
                <a:lnTo>
                  <a:pt x="700130" y="194397"/>
                </a:lnTo>
                <a:lnTo>
                  <a:pt x="684087" y="180987"/>
                </a:lnTo>
                <a:close/>
              </a:path>
              <a:path w="778510" h="778510">
                <a:moveTo>
                  <a:pt x="384225" y="0"/>
                </a:moveTo>
                <a:lnTo>
                  <a:pt x="330456" y="3590"/>
                </a:lnTo>
                <a:lnTo>
                  <a:pt x="282751" y="14265"/>
                </a:lnTo>
                <a:lnTo>
                  <a:pt x="241279" y="31878"/>
                </a:lnTo>
                <a:lnTo>
                  <a:pt x="206205" y="56284"/>
                </a:lnTo>
                <a:lnTo>
                  <a:pt x="177698" y="87337"/>
                </a:lnTo>
                <a:lnTo>
                  <a:pt x="600390" y="87337"/>
                </a:lnTo>
                <a:lnTo>
                  <a:pt x="570258" y="59865"/>
                </a:lnTo>
                <a:lnTo>
                  <a:pt x="535181" y="36048"/>
                </a:lnTo>
                <a:lnTo>
                  <a:pt x="493412" y="17076"/>
                </a:lnTo>
                <a:lnTo>
                  <a:pt x="443558" y="4532"/>
                </a:lnTo>
                <a:lnTo>
                  <a:pt x="384225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5956" y="2238387"/>
            <a:ext cx="194487" cy="76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2101" y="1535353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오영근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6906" y="1797050"/>
            <a:ext cx="2016049" cy="91050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-PM,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설계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통합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유저 로그인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>
                <a:latin typeface="Noto Sans CJK JP Regular"/>
                <a:cs typeface="Noto Sans CJK JP Regular"/>
              </a:rPr>
              <a:t>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회원가입 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기타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endParaRPr sz="1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12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50560" y="4613818"/>
            <a:ext cx="308673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DEVELOPMET</a:t>
            </a: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26433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개발환경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45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03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1799" y="0"/>
            <a:ext cx="182562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60" dirty="0">
                <a:solidFill>
                  <a:srgbClr val="414042"/>
                </a:solidFill>
                <a:latin typeface="Noto Sans CJK JP Regular"/>
                <a:cs typeface="Noto Sans CJK JP Regular"/>
              </a:rPr>
              <a:t>개발환경</a:t>
            </a:r>
            <a:endParaRPr sz="27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Development</a:t>
            </a:r>
            <a:r>
              <a:rPr sz="1200" b="1" spc="-170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latin typeface="Arial"/>
                <a:cs typeface="Arial"/>
              </a:rPr>
              <a:t>03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4053" y="2099030"/>
            <a:ext cx="216027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049" y="2171026"/>
            <a:ext cx="2016125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2894" y="1207439"/>
            <a:ext cx="1802295" cy="18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212" y="1207592"/>
            <a:ext cx="1801710" cy="1801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2371" y="3009430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11677" y="-31750"/>
                </a:moveTo>
                <a:lnTo>
                  <a:pt x="11677" y="31750"/>
                </a:lnTo>
              </a:path>
            </a:pathLst>
          </a:custGeom>
          <a:ln w="23355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923" y="2098362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31750" y="10218"/>
                </a:moveTo>
                <a:lnTo>
                  <a:pt x="31750" y="10218"/>
                </a:lnTo>
              </a:path>
            </a:pathLst>
          </a:custGeom>
          <a:ln w="2043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8209" y="120759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>
                <a:moveTo>
                  <a:pt x="5839" y="-31750"/>
                </a:moveTo>
                <a:lnTo>
                  <a:pt x="5839" y="31750"/>
                </a:lnTo>
              </a:path>
            </a:pathLst>
          </a:custGeom>
          <a:ln w="1167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3212" y="209641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-31749" y="12164"/>
                </a:moveTo>
                <a:lnTo>
                  <a:pt x="31750" y="12164"/>
                </a:lnTo>
              </a:path>
            </a:pathLst>
          </a:custGeom>
          <a:ln w="2432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2907" y="1207427"/>
            <a:ext cx="1802764" cy="1802764"/>
          </a:xfrm>
          <a:custGeom>
            <a:avLst/>
            <a:gdLst/>
            <a:ahLst/>
            <a:cxnLst/>
            <a:rect l="l" t="t" r="r" b="b"/>
            <a:pathLst>
              <a:path w="1802764" h="1802764">
                <a:moveTo>
                  <a:pt x="1802295" y="901153"/>
                </a:moveTo>
                <a:lnTo>
                  <a:pt x="1801045" y="949012"/>
                </a:lnTo>
                <a:lnTo>
                  <a:pt x="1797340" y="996220"/>
                </a:lnTo>
                <a:lnTo>
                  <a:pt x="1791239" y="1042716"/>
                </a:lnTo>
                <a:lnTo>
                  <a:pt x="1782807" y="1088436"/>
                </a:lnTo>
                <a:lnTo>
                  <a:pt x="1772104" y="1133319"/>
                </a:lnTo>
                <a:lnTo>
                  <a:pt x="1759194" y="1177302"/>
                </a:lnTo>
                <a:lnTo>
                  <a:pt x="1744139" y="1220323"/>
                </a:lnTo>
                <a:lnTo>
                  <a:pt x="1727000" y="1262320"/>
                </a:lnTo>
                <a:lnTo>
                  <a:pt x="1707841" y="1303231"/>
                </a:lnTo>
                <a:lnTo>
                  <a:pt x="1686723" y="1342993"/>
                </a:lnTo>
                <a:lnTo>
                  <a:pt x="1663709" y="1381543"/>
                </a:lnTo>
                <a:lnTo>
                  <a:pt x="1638861" y="1418820"/>
                </a:lnTo>
                <a:lnTo>
                  <a:pt x="1612242" y="1454762"/>
                </a:lnTo>
                <a:lnTo>
                  <a:pt x="1583913" y="1489305"/>
                </a:lnTo>
                <a:lnTo>
                  <a:pt x="1553937" y="1522389"/>
                </a:lnTo>
                <a:lnTo>
                  <a:pt x="1522376" y="1553949"/>
                </a:lnTo>
                <a:lnTo>
                  <a:pt x="1489293" y="1583925"/>
                </a:lnTo>
                <a:lnTo>
                  <a:pt x="1454749" y="1612254"/>
                </a:lnTo>
                <a:lnTo>
                  <a:pt x="1418808" y="1638874"/>
                </a:lnTo>
                <a:lnTo>
                  <a:pt x="1381530" y="1663722"/>
                </a:lnTo>
                <a:lnTo>
                  <a:pt x="1342980" y="1686736"/>
                </a:lnTo>
                <a:lnTo>
                  <a:pt x="1303218" y="1707854"/>
                </a:lnTo>
                <a:lnTo>
                  <a:pt x="1262308" y="1727013"/>
                </a:lnTo>
                <a:lnTo>
                  <a:pt x="1220311" y="1744151"/>
                </a:lnTo>
                <a:lnTo>
                  <a:pt x="1177290" y="1759207"/>
                </a:lnTo>
                <a:lnTo>
                  <a:pt x="1133306" y="1772117"/>
                </a:lnTo>
                <a:lnTo>
                  <a:pt x="1088423" y="1782819"/>
                </a:lnTo>
                <a:lnTo>
                  <a:pt x="1042703" y="1791252"/>
                </a:lnTo>
                <a:lnTo>
                  <a:pt x="996208" y="1797352"/>
                </a:lnTo>
                <a:lnTo>
                  <a:pt x="949000" y="1801058"/>
                </a:lnTo>
                <a:lnTo>
                  <a:pt x="901141" y="1802307"/>
                </a:lnTo>
                <a:lnTo>
                  <a:pt x="853282" y="1801058"/>
                </a:lnTo>
                <a:lnTo>
                  <a:pt x="806074" y="1797352"/>
                </a:lnTo>
                <a:lnTo>
                  <a:pt x="759579" y="1791252"/>
                </a:lnTo>
                <a:lnTo>
                  <a:pt x="713859" y="1782819"/>
                </a:lnTo>
                <a:lnTo>
                  <a:pt x="668976" y="1772117"/>
                </a:lnTo>
                <a:lnTo>
                  <a:pt x="624993" y="1759207"/>
                </a:lnTo>
                <a:lnTo>
                  <a:pt x="581972" y="1744151"/>
                </a:lnTo>
                <a:lnTo>
                  <a:pt x="539976" y="1727013"/>
                </a:lnTo>
                <a:lnTo>
                  <a:pt x="499066" y="1707854"/>
                </a:lnTo>
                <a:lnTo>
                  <a:pt x="459305" y="1686736"/>
                </a:lnTo>
                <a:lnTo>
                  <a:pt x="420755" y="1663722"/>
                </a:lnTo>
                <a:lnTo>
                  <a:pt x="383478" y="1638874"/>
                </a:lnTo>
                <a:lnTo>
                  <a:pt x="347537" y="1612254"/>
                </a:lnTo>
                <a:lnTo>
                  <a:pt x="312994" y="1583925"/>
                </a:lnTo>
                <a:lnTo>
                  <a:pt x="279912" y="1553949"/>
                </a:lnTo>
                <a:lnTo>
                  <a:pt x="248351" y="1522389"/>
                </a:lnTo>
                <a:lnTo>
                  <a:pt x="218376" y="1489305"/>
                </a:lnTo>
                <a:lnTo>
                  <a:pt x="190048" y="1454762"/>
                </a:lnTo>
                <a:lnTo>
                  <a:pt x="163429" y="1418820"/>
                </a:lnTo>
                <a:lnTo>
                  <a:pt x="138581" y="1381543"/>
                </a:lnTo>
                <a:lnTo>
                  <a:pt x="115568" y="1342993"/>
                </a:lnTo>
                <a:lnTo>
                  <a:pt x="94451" y="1303231"/>
                </a:lnTo>
                <a:lnTo>
                  <a:pt x="75292" y="1262320"/>
                </a:lnTo>
                <a:lnTo>
                  <a:pt x="58154" y="1220323"/>
                </a:lnTo>
                <a:lnTo>
                  <a:pt x="43099" y="1177302"/>
                </a:lnTo>
                <a:lnTo>
                  <a:pt x="30189" y="1133319"/>
                </a:lnTo>
                <a:lnTo>
                  <a:pt x="19487" y="1088436"/>
                </a:lnTo>
                <a:lnTo>
                  <a:pt x="11055" y="1042716"/>
                </a:lnTo>
                <a:lnTo>
                  <a:pt x="4954" y="996220"/>
                </a:lnTo>
                <a:lnTo>
                  <a:pt x="1249" y="949012"/>
                </a:lnTo>
                <a:lnTo>
                  <a:pt x="0" y="901153"/>
                </a:lnTo>
                <a:lnTo>
                  <a:pt x="1249" y="853295"/>
                </a:lnTo>
                <a:lnTo>
                  <a:pt x="4954" y="806086"/>
                </a:lnTo>
                <a:lnTo>
                  <a:pt x="11055" y="759591"/>
                </a:lnTo>
                <a:lnTo>
                  <a:pt x="19487" y="713871"/>
                </a:lnTo>
                <a:lnTo>
                  <a:pt x="30189" y="668988"/>
                </a:lnTo>
                <a:lnTo>
                  <a:pt x="43099" y="625005"/>
                </a:lnTo>
                <a:lnTo>
                  <a:pt x="58154" y="581983"/>
                </a:lnTo>
                <a:lnTo>
                  <a:pt x="75292" y="539986"/>
                </a:lnTo>
                <a:lnTo>
                  <a:pt x="94451" y="499076"/>
                </a:lnTo>
                <a:lnTo>
                  <a:pt x="115568" y="459314"/>
                </a:lnTo>
                <a:lnTo>
                  <a:pt x="138581" y="420764"/>
                </a:lnTo>
                <a:lnTo>
                  <a:pt x="163429" y="383487"/>
                </a:lnTo>
                <a:lnTo>
                  <a:pt x="190048" y="347545"/>
                </a:lnTo>
                <a:lnTo>
                  <a:pt x="218376" y="313002"/>
                </a:lnTo>
                <a:lnTo>
                  <a:pt x="248351" y="279918"/>
                </a:lnTo>
                <a:lnTo>
                  <a:pt x="279912" y="248357"/>
                </a:lnTo>
                <a:lnTo>
                  <a:pt x="312994" y="218381"/>
                </a:lnTo>
                <a:lnTo>
                  <a:pt x="347537" y="190052"/>
                </a:lnTo>
                <a:lnTo>
                  <a:pt x="383478" y="163433"/>
                </a:lnTo>
                <a:lnTo>
                  <a:pt x="420755" y="138585"/>
                </a:lnTo>
                <a:lnTo>
                  <a:pt x="459305" y="115571"/>
                </a:lnTo>
                <a:lnTo>
                  <a:pt x="499066" y="94453"/>
                </a:lnTo>
                <a:lnTo>
                  <a:pt x="539976" y="75294"/>
                </a:lnTo>
                <a:lnTo>
                  <a:pt x="581972" y="58155"/>
                </a:lnTo>
                <a:lnTo>
                  <a:pt x="624993" y="43100"/>
                </a:lnTo>
                <a:lnTo>
                  <a:pt x="668976" y="30190"/>
                </a:lnTo>
                <a:lnTo>
                  <a:pt x="713859" y="19487"/>
                </a:lnTo>
                <a:lnTo>
                  <a:pt x="759579" y="11055"/>
                </a:lnTo>
                <a:lnTo>
                  <a:pt x="806074" y="4955"/>
                </a:lnTo>
                <a:lnTo>
                  <a:pt x="853282" y="1249"/>
                </a:lnTo>
                <a:lnTo>
                  <a:pt x="901141" y="0"/>
                </a:lnTo>
                <a:lnTo>
                  <a:pt x="949000" y="1249"/>
                </a:lnTo>
                <a:lnTo>
                  <a:pt x="996208" y="4955"/>
                </a:lnTo>
                <a:lnTo>
                  <a:pt x="1042703" y="11055"/>
                </a:lnTo>
                <a:lnTo>
                  <a:pt x="1088423" y="19487"/>
                </a:lnTo>
                <a:lnTo>
                  <a:pt x="1133306" y="30190"/>
                </a:lnTo>
                <a:lnTo>
                  <a:pt x="1177290" y="43100"/>
                </a:lnTo>
                <a:lnTo>
                  <a:pt x="1220311" y="58155"/>
                </a:lnTo>
                <a:lnTo>
                  <a:pt x="1262308" y="75294"/>
                </a:lnTo>
                <a:lnTo>
                  <a:pt x="1303218" y="94453"/>
                </a:lnTo>
                <a:lnTo>
                  <a:pt x="1342980" y="115571"/>
                </a:lnTo>
                <a:lnTo>
                  <a:pt x="1381530" y="138585"/>
                </a:lnTo>
                <a:lnTo>
                  <a:pt x="1418808" y="163433"/>
                </a:lnTo>
                <a:lnTo>
                  <a:pt x="1454749" y="190052"/>
                </a:lnTo>
                <a:lnTo>
                  <a:pt x="1489293" y="218381"/>
                </a:lnTo>
                <a:lnTo>
                  <a:pt x="1522376" y="248357"/>
                </a:lnTo>
                <a:lnTo>
                  <a:pt x="1553937" y="279918"/>
                </a:lnTo>
                <a:lnTo>
                  <a:pt x="1583913" y="313002"/>
                </a:lnTo>
                <a:lnTo>
                  <a:pt x="1612242" y="347545"/>
                </a:lnTo>
                <a:lnTo>
                  <a:pt x="1638861" y="383487"/>
                </a:lnTo>
                <a:lnTo>
                  <a:pt x="1663709" y="420764"/>
                </a:lnTo>
                <a:lnTo>
                  <a:pt x="1686723" y="459314"/>
                </a:lnTo>
                <a:lnTo>
                  <a:pt x="1707841" y="499076"/>
                </a:lnTo>
                <a:lnTo>
                  <a:pt x="1727000" y="539986"/>
                </a:lnTo>
                <a:lnTo>
                  <a:pt x="1744139" y="581983"/>
                </a:lnTo>
                <a:lnTo>
                  <a:pt x="1759194" y="625005"/>
                </a:lnTo>
                <a:lnTo>
                  <a:pt x="1772104" y="668988"/>
                </a:lnTo>
                <a:lnTo>
                  <a:pt x="1782807" y="713871"/>
                </a:lnTo>
                <a:lnTo>
                  <a:pt x="1791239" y="759591"/>
                </a:lnTo>
                <a:lnTo>
                  <a:pt x="1797340" y="806086"/>
                </a:lnTo>
                <a:lnTo>
                  <a:pt x="1801045" y="853295"/>
                </a:lnTo>
                <a:lnTo>
                  <a:pt x="1802295" y="901153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0400" y="1723508"/>
            <a:ext cx="1287780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425" dirty="0">
                <a:solidFill>
                  <a:srgbClr val="F1F2F2"/>
                </a:solidFill>
                <a:latin typeface="Arial"/>
                <a:cs typeface="Arial"/>
              </a:rPr>
              <a:t>H/W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951" y="3466807"/>
            <a:ext cx="1243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25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CPU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31F20"/>
                </a:solidFill>
                <a:latin typeface="Arial"/>
                <a:cs typeface="Arial"/>
              </a:rPr>
              <a:t>Intel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i7-6700  </a:t>
            </a:r>
            <a:r>
              <a:rPr sz="1200" b="1" spc="-30" dirty="0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r>
              <a:rPr sz="120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55" dirty="0">
                <a:solidFill>
                  <a:srgbClr val="231F20"/>
                </a:solidFill>
                <a:latin typeface="Arial"/>
                <a:cs typeface="Arial"/>
              </a:rPr>
              <a:t>16GB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59350" y="2026881"/>
            <a:ext cx="312011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8425" y="2098877"/>
            <a:ext cx="3031580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4784" y="1191514"/>
            <a:ext cx="1802130" cy="1802130"/>
          </a:xfrm>
          <a:custGeom>
            <a:avLst/>
            <a:gdLst/>
            <a:ahLst/>
            <a:cxnLst/>
            <a:rect l="l" t="t" r="r" b="b"/>
            <a:pathLst>
              <a:path w="1802129" h="1802130">
                <a:moveTo>
                  <a:pt x="1802002" y="901001"/>
                </a:moveTo>
                <a:lnTo>
                  <a:pt x="1800754" y="948852"/>
                </a:lnTo>
                <a:lnTo>
                  <a:pt x="1797048" y="996053"/>
                </a:lnTo>
                <a:lnTo>
                  <a:pt x="1790949" y="1042541"/>
                </a:lnTo>
                <a:lnTo>
                  <a:pt x="1782518" y="1088254"/>
                </a:lnTo>
                <a:lnTo>
                  <a:pt x="1771818" y="1133130"/>
                </a:lnTo>
                <a:lnTo>
                  <a:pt x="1758910" y="1177106"/>
                </a:lnTo>
                <a:lnTo>
                  <a:pt x="1743857" y="1220120"/>
                </a:lnTo>
                <a:lnTo>
                  <a:pt x="1726722" y="1262110"/>
                </a:lnTo>
                <a:lnTo>
                  <a:pt x="1707566" y="1303014"/>
                </a:lnTo>
                <a:lnTo>
                  <a:pt x="1686452" y="1342769"/>
                </a:lnTo>
                <a:lnTo>
                  <a:pt x="1663442" y="1381313"/>
                </a:lnTo>
                <a:lnTo>
                  <a:pt x="1638599" y="1418584"/>
                </a:lnTo>
                <a:lnTo>
                  <a:pt x="1611984" y="1454519"/>
                </a:lnTo>
                <a:lnTo>
                  <a:pt x="1583660" y="1489057"/>
                </a:lnTo>
                <a:lnTo>
                  <a:pt x="1553689" y="1522134"/>
                </a:lnTo>
                <a:lnTo>
                  <a:pt x="1522134" y="1553689"/>
                </a:lnTo>
                <a:lnTo>
                  <a:pt x="1489057" y="1583660"/>
                </a:lnTo>
                <a:lnTo>
                  <a:pt x="1454519" y="1611984"/>
                </a:lnTo>
                <a:lnTo>
                  <a:pt x="1418584" y="1638599"/>
                </a:lnTo>
                <a:lnTo>
                  <a:pt x="1381313" y="1663442"/>
                </a:lnTo>
                <a:lnTo>
                  <a:pt x="1342769" y="1686452"/>
                </a:lnTo>
                <a:lnTo>
                  <a:pt x="1303014" y="1707566"/>
                </a:lnTo>
                <a:lnTo>
                  <a:pt x="1262110" y="1726722"/>
                </a:lnTo>
                <a:lnTo>
                  <a:pt x="1220120" y="1743857"/>
                </a:lnTo>
                <a:lnTo>
                  <a:pt x="1177106" y="1758910"/>
                </a:lnTo>
                <a:lnTo>
                  <a:pt x="1133130" y="1771818"/>
                </a:lnTo>
                <a:lnTo>
                  <a:pt x="1088254" y="1782518"/>
                </a:lnTo>
                <a:lnTo>
                  <a:pt x="1042541" y="1790949"/>
                </a:lnTo>
                <a:lnTo>
                  <a:pt x="996053" y="1797048"/>
                </a:lnTo>
                <a:lnTo>
                  <a:pt x="948852" y="1800754"/>
                </a:lnTo>
                <a:lnTo>
                  <a:pt x="901001" y="1802002"/>
                </a:lnTo>
                <a:lnTo>
                  <a:pt x="853150" y="1800754"/>
                </a:lnTo>
                <a:lnTo>
                  <a:pt x="805949" y="1797048"/>
                </a:lnTo>
                <a:lnTo>
                  <a:pt x="759461" y="1790949"/>
                </a:lnTo>
                <a:lnTo>
                  <a:pt x="713748" y="1782518"/>
                </a:lnTo>
                <a:lnTo>
                  <a:pt x="668872" y="1771818"/>
                </a:lnTo>
                <a:lnTo>
                  <a:pt x="624896" y="1758910"/>
                </a:lnTo>
                <a:lnTo>
                  <a:pt x="581882" y="1743857"/>
                </a:lnTo>
                <a:lnTo>
                  <a:pt x="539892" y="1726722"/>
                </a:lnTo>
                <a:lnTo>
                  <a:pt x="498988" y="1707566"/>
                </a:lnTo>
                <a:lnTo>
                  <a:pt x="459233" y="1686452"/>
                </a:lnTo>
                <a:lnTo>
                  <a:pt x="420689" y="1663442"/>
                </a:lnTo>
                <a:lnTo>
                  <a:pt x="383418" y="1638599"/>
                </a:lnTo>
                <a:lnTo>
                  <a:pt x="347483" y="1611984"/>
                </a:lnTo>
                <a:lnTo>
                  <a:pt x="312945" y="1583660"/>
                </a:lnTo>
                <a:lnTo>
                  <a:pt x="279868" y="1553689"/>
                </a:lnTo>
                <a:lnTo>
                  <a:pt x="248313" y="1522134"/>
                </a:lnTo>
                <a:lnTo>
                  <a:pt x="218342" y="1489057"/>
                </a:lnTo>
                <a:lnTo>
                  <a:pt x="190018" y="1454519"/>
                </a:lnTo>
                <a:lnTo>
                  <a:pt x="163403" y="1418584"/>
                </a:lnTo>
                <a:lnTo>
                  <a:pt x="138560" y="1381313"/>
                </a:lnTo>
                <a:lnTo>
                  <a:pt x="115550" y="1342769"/>
                </a:lnTo>
                <a:lnTo>
                  <a:pt x="94436" y="1303014"/>
                </a:lnTo>
                <a:lnTo>
                  <a:pt x="75280" y="1262110"/>
                </a:lnTo>
                <a:lnTo>
                  <a:pt x="58145" y="1220120"/>
                </a:lnTo>
                <a:lnTo>
                  <a:pt x="43092" y="1177106"/>
                </a:lnTo>
                <a:lnTo>
                  <a:pt x="30184" y="1133130"/>
                </a:lnTo>
                <a:lnTo>
                  <a:pt x="19484" y="1088254"/>
                </a:lnTo>
                <a:lnTo>
                  <a:pt x="11053" y="1042541"/>
                </a:lnTo>
                <a:lnTo>
                  <a:pt x="4954" y="996053"/>
                </a:lnTo>
                <a:lnTo>
                  <a:pt x="1248" y="948852"/>
                </a:lnTo>
                <a:lnTo>
                  <a:pt x="0" y="901001"/>
                </a:lnTo>
                <a:lnTo>
                  <a:pt x="1248" y="853150"/>
                </a:lnTo>
                <a:lnTo>
                  <a:pt x="4954" y="805949"/>
                </a:lnTo>
                <a:lnTo>
                  <a:pt x="11053" y="759461"/>
                </a:lnTo>
                <a:lnTo>
                  <a:pt x="19484" y="713748"/>
                </a:lnTo>
                <a:lnTo>
                  <a:pt x="30184" y="668872"/>
                </a:lnTo>
                <a:lnTo>
                  <a:pt x="43092" y="624896"/>
                </a:lnTo>
                <a:lnTo>
                  <a:pt x="58145" y="581882"/>
                </a:lnTo>
                <a:lnTo>
                  <a:pt x="75280" y="539892"/>
                </a:lnTo>
                <a:lnTo>
                  <a:pt x="94436" y="498988"/>
                </a:lnTo>
                <a:lnTo>
                  <a:pt x="115550" y="459233"/>
                </a:lnTo>
                <a:lnTo>
                  <a:pt x="138560" y="420689"/>
                </a:lnTo>
                <a:lnTo>
                  <a:pt x="163403" y="383418"/>
                </a:lnTo>
                <a:lnTo>
                  <a:pt x="190018" y="347483"/>
                </a:lnTo>
                <a:lnTo>
                  <a:pt x="218342" y="312945"/>
                </a:lnTo>
                <a:lnTo>
                  <a:pt x="248313" y="279868"/>
                </a:lnTo>
                <a:lnTo>
                  <a:pt x="279868" y="248313"/>
                </a:lnTo>
                <a:lnTo>
                  <a:pt x="312945" y="218342"/>
                </a:lnTo>
                <a:lnTo>
                  <a:pt x="347483" y="190018"/>
                </a:lnTo>
                <a:lnTo>
                  <a:pt x="383418" y="163403"/>
                </a:lnTo>
                <a:lnTo>
                  <a:pt x="420689" y="138560"/>
                </a:lnTo>
                <a:lnTo>
                  <a:pt x="459233" y="115550"/>
                </a:lnTo>
                <a:lnTo>
                  <a:pt x="498988" y="94436"/>
                </a:lnTo>
                <a:lnTo>
                  <a:pt x="539892" y="75280"/>
                </a:lnTo>
                <a:lnTo>
                  <a:pt x="581882" y="58145"/>
                </a:lnTo>
                <a:lnTo>
                  <a:pt x="624896" y="43092"/>
                </a:lnTo>
                <a:lnTo>
                  <a:pt x="668872" y="30184"/>
                </a:lnTo>
                <a:lnTo>
                  <a:pt x="713748" y="19484"/>
                </a:lnTo>
                <a:lnTo>
                  <a:pt x="759461" y="11053"/>
                </a:lnTo>
                <a:lnTo>
                  <a:pt x="805949" y="4954"/>
                </a:lnTo>
                <a:lnTo>
                  <a:pt x="853150" y="1248"/>
                </a:lnTo>
                <a:lnTo>
                  <a:pt x="901001" y="0"/>
                </a:lnTo>
                <a:lnTo>
                  <a:pt x="948852" y="1248"/>
                </a:lnTo>
                <a:lnTo>
                  <a:pt x="996053" y="4954"/>
                </a:lnTo>
                <a:lnTo>
                  <a:pt x="1042541" y="11053"/>
                </a:lnTo>
                <a:lnTo>
                  <a:pt x="1088254" y="19484"/>
                </a:lnTo>
                <a:lnTo>
                  <a:pt x="1133130" y="30184"/>
                </a:lnTo>
                <a:lnTo>
                  <a:pt x="1177106" y="43092"/>
                </a:lnTo>
                <a:lnTo>
                  <a:pt x="1220120" y="58145"/>
                </a:lnTo>
                <a:lnTo>
                  <a:pt x="1262110" y="75280"/>
                </a:lnTo>
                <a:lnTo>
                  <a:pt x="1303014" y="94436"/>
                </a:lnTo>
                <a:lnTo>
                  <a:pt x="1342769" y="115550"/>
                </a:lnTo>
                <a:lnTo>
                  <a:pt x="1381313" y="138560"/>
                </a:lnTo>
                <a:lnTo>
                  <a:pt x="1418584" y="163403"/>
                </a:lnTo>
                <a:lnTo>
                  <a:pt x="1454519" y="190018"/>
                </a:lnTo>
                <a:lnTo>
                  <a:pt x="1489057" y="218342"/>
                </a:lnTo>
                <a:lnTo>
                  <a:pt x="1522134" y="248313"/>
                </a:lnTo>
                <a:lnTo>
                  <a:pt x="1553689" y="279868"/>
                </a:lnTo>
                <a:lnTo>
                  <a:pt x="1583660" y="312945"/>
                </a:lnTo>
                <a:lnTo>
                  <a:pt x="1611984" y="347483"/>
                </a:lnTo>
                <a:lnTo>
                  <a:pt x="1638599" y="383418"/>
                </a:lnTo>
                <a:lnTo>
                  <a:pt x="1663442" y="420689"/>
                </a:lnTo>
                <a:lnTo>
                  <a:pt x="1686452" y="459233"/>
                </a:lnTo>
                <a:lnTo>
                  <a:pt x="1707566" y="498988"/>
                </a:lnTo>
                <a:lnTo>
                  <a:pt x="1726722" y="539892"/>
                </a:lnTo>
                <a:lnTo>
                  <a:pt x="1743857" y="581882"/>
                </a:lnTo>
                <a:lnTo>
                  <a:pt x="1758910" y="624896"/>
                </a:lnTo>
                <a:lnTo>
                  <a:pt x="1771818" y="668872"/>
                </a:lnTo>
                <a:lnTo>
                  <a:pt x="1782518" y="713748"/>
                </a:lnTo>
                <a:lnTo>
                  <a:pt x="1790949" y="759461"/>
                </a:lnTo>
                <a:lnTo>
                  <a:pt x="1797048" y="805949"/>
                </a:lnTo>
                <a:lnTo>
                  <a:pt x="1800754" y="853150"/>
                </a:lnTo>
                <a:lnTo>
                  <a:pt x="1802002" y="901001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347" y="1224076"/>
            <a:ext cx="1737360" cy="1737360"/>
          </a:xfrm>
          <a:custGeom>
            <a:avLst/>
            <a:gdLst/>
            <a:ahLst/>
            <a:cxnLst/>
            <a:rect l="l" t="t" r="r" b="b"/>
            <a:pathLst>
              <a:path w="1737359" h="1737360">
                <a:moveTo>
                  <a:pt x="1736864" y="868438"/>
                </a:moveTo>
                <a:lnTo>
                  <a:pt x="1735579" y="916086"/>
                </a:lnTo>
                <a:lnTo>
                  <a:pt x="1731768" y="963062"/>
                </a:lnTo>
                <a:lnTo>
                  <a:pt x="1725498" y="1009301"/>
                </a:lnTo>
                <a:lnTo>
                  <a:pt x="1716834" y="1054735"/>
                </a:lnTo>
                <a:lnTo>
                  <a:pt x="1705843" y="1099299"/>
                </a:lnTo>
                <a:lnTo>
                  <a:pt x="1692591" y="1142927"/>
                </a:lnTo>
                <a:lnTo>
                  <a:pt x="1677144" y="1185552"/>
                </a:lnTo>
                <a:lnTo>
                  <a:pt x="1659569" y="1227108"/>
                </a:lnTo>
                <a:lnTo>
                  <a:pt x="1639931" y="1267529"/>
                </a:lnTo>
                <a:lnTo>
                  <a:pt x="1618297" y="1306748"/>
                </a:lnTo>
                <a:lnTo>
                  <a:pt x="1594734" y="1344700"/>
                </a:lnTo>
                <a:lnTo>
                  <a:pt x="1569307" y="1381318"/>
                </a:lnTo>
                <a:lnTo>
                  <a:pt x="1542082" y="1416536"/>
                </a:lnTo>
                <a:lnTo>
                  <a:pt x="1513126" y="1450288"/>
                </a:lnTo>
                <a:lnTo>
                  <a:pt x="1482505" y="1482507"/>
                </a:lnTo>
                <a:lnTo>
                  <a:pt x="1450286" y="1513128"/>
                </a:lnTo>
                <a:lnTo>
                  <a:pt x="1416534" y="1542083"/>
                </a:lnTo>
                <a:lnTo>
                  <a:pt x="1381315" y="1569308"/>
                </a:lnTo>
                <a:lnTo>
                  <a:pt x="1344697" y="1594735"/>
                </a:lnTo>
                <a:lnTo>
                  <a:pt x="1306744" y="1618298"/>
                </a:lnTo>
                <a:lnTo>
                  <a:pt x="1267524" y="1639932"/>
                </a:lnTo>
                <a:lnTo>
                  <a:pt x="1227103" y="1659569"/>
                </a:lnTo>
                <a:lnTo>
                  <a:pt x="1185546" y="1677144"/>
                </a:lnTo>
                <a:lnTo>
                  <a:pt x="1142920" y="1692591"/>
                </a:lnTo>
                <a:lnTo>
                  <a:pt x="1099292" y="1705843"/>
                </a:lnTo>
                <a:lnTo>
                  <a:pt x="1054727" y="1716834"/>
                </a:lnTo>
                <a:lnTo>
                  <a:pt x="1009291" y="1725498"/>
                </a:lnTo>
                <a:lnTo>
                  <a:pt x="963052" y="1731768"/>
                </a:lnTo>
                <a:lnTo>
                  <a:pt x="916075" y="1735579"/>
                </a:lnTo>
                <a:lnTo>
                  <a:pt x="868425" y="1736864"/>
                </a:lnTo>
                <a:lnTo>
                  <a:pt x="820778" y="1735579"/>
                </a:lnTo>
                <a:lnTo>
                  <a:pt x="773801" y="1731768"/>
                </a:lnTo>
                <a:lnTo>
                  <a:pt x="727563" y="1725498"/>
                </a:lnTo>
                <a:lnTo>
                  <a:pt x="682129" y="1716834"/>
                </a:lnTo>
                <a:lnTo>
                  <a:pt x="637564" y="1705843"/>
                </a:lnTo>
                <a:lnTo>
                  <a:pt x="593937" y="1692591"/>
                </a:lnTo>
                <a:lnTo>
                  <a:pt x="551312" y="1677144"/>
                </a:lnTo>
                <a:lnTo>
                  <a:pt x="509756" y="1659569"/>
                </a:lnTo>
                <a:lnTo>
                  <a:pt x="469335" y="1639932"/>
                </a:lnTo>
                <a:lnTo>
                  <a:pt x="430116" y="1618298"/>
                </a:lnTo>
                <a:lnTo>
                  <a:pt x="392164" y="1594735"/>
                </a:lnTo>
                <a:lnTo>
                  <a:pt x="355546" y="1569308"/>
                </a:lnTo>
                <a:lnTo>
                  <a:pt x="320328" y="1542083"/>
                </a:lnTo>
                <a:lnTo>
                  <a:pt x="286576" y="1513128"/>
                </a:lnTo>
                <a:lnTo>
                  <a:pt x="254357" y="1482507"/>
                </a:lnTo>
                <a:lnTo>
                  <a:pt x="223736" y="1450288"/>
                </a:lnTo>
                <a:lnTo>
                  <a:pt x="194781" y="1416536"/>
                </a:lnTo>
                <a:lnTo>
                  <a:pt x="167556" y="1381318"/>
                </a:lnTo>
                <a:lnTo>
                  <a:pt x="142129" y="1344700"/>
                </a:lnTo>
                <a:lnTo>
                  <a:pt x="118566" y="1306748"/>
                </a:lnTo>
                <a:lnTo>
                  <a:pt x="96932" y="1267529"/>
                </a:lnTo>
                <a:lnTo>
                  <a:pt x="77295" y="1227108"/>
                </a:lnTo>
                <a:lnTo>
                  <a:pt x="59719" y="1185552"/>
                </a:lnTo>
                <a:lnTo>
                  <a:pt x="44273" y="1142927"/>
                </a:lnTo>
                <a:lnTo>
                  <a:pt x="31021" y="1099299"/>
                </a:lnTo>
                <a:lnTo>
                  <a:pt x="20030" y="1054735"/>
                </a:lnTo>
                <a:lnTo>
                  <a:pt x="11366" y="1009301"/>
                </a:lnTo>
                <a:lnTo>
                  <a:pt x="5095" y="963062"/>
                </a:lnTo>
                <a:lnTo>
                  <a:pt x="1284" y="916086"/>
                </a:lnTo>
                <a:lnTo>
                  <a:pt x="0" y="868438"/>
                </a:lnTo>
                <a:lnTo>
                  <a:pt x="1284" y="820789"/>
                </a:lnTo>
                <a:lnTo>
                  <a:pt x="5095" y="773812"/>
                </a:lnTo>
                <a:lnTo>
                  <a:pt x="11366" y="727572"/>
                </a:lnTo>
                <a:lnTo>
                  <a:pt x="20030" y="682137"/>
                </a:lnTo>
                <a:lnTo>
                  <a:pt x="31021" y="637572"/>
                </a:lnTo>
                <a:lnTo>
                  <a:pt x="44273" y="593943"/>
                </a:lnTo>
                <a:lnTo>
                  <a:pt x="59719" y="551318"/>
                </a:lnTo>
                <a:lnTo>
                  <a:pt x="77295" y="509761"/>
                </a:lnTo>
                <a:lnTo>
                  <a:pt x="96932" y="469339"/>
                </a:lnTo>
                <a:lnTo>
                  <a:pt x="118566" y="430119"/>
                </a:lnTo>
                <a:lnTo>
                  <a:pt x="142129" y="392167"/>
                </a:lnTo>
                <a:lnTo>
                  <a:pt x="167556" y="355548"/>
                </a:lnTo>
                <a:lnTo>
                  <a:pt x="194781" y="320330"/>
                </a:lnTo>
                <a:lnTo>
                  <a:pt x="223736" y="286578"/>
                </a:lnTo>
                <a:lnTo>
                  <a:pt x="254357" y="254358"/>
                </a:lnTo>
                <a:lnTo>
                  <a:pt x="286576" y="223737"/>
                </a:lnTo>
                <a:lnTo>
                  <a:pt x="320328" y="194782"/>
                </a:lnTo>
                <a:lnTo>
                  <a:pt x="355546" y="167557"/>
                </a:lnTo>
                <a:lnTo>
                  <a:pt x="392164" y="142130"/>
                </a:lnTo>
                <a:lnTo>
                  <a:pt x="430116" y="118566"/>
                </a:lnTo>
                <a:lnTo>
                  <a:pt x="469335" y="96933"/>
                </a:lnTo>
                <a:lnTo>
                  <a:pt x="509756" y="77295"/>
                </a:lnTo>
                <a:lnTo>
                  <a:pt x="551312" y="59720"/>
                </a:lnTo>
                <a:lnTo>
                  <a:pt x="593937" y="44273"/>
                </a:lnTo>
                <a:lnTo>
                  <a:pt x="637564" y="31021"/>
                </a:lnTo>
                <a:lnTo>
                  <a:pt x="682129" y="20030"/>
                </a:lnTo>
                <a:lnTo>
                  <a:pt x="727563" y="11366"/>
                </a:lnTo>
                <a:lnTo>
                  <a:pt x="773801" y="5095"/>
                </a:lnTo>
                <a:lnTo>
                  <a:pt x="820778" y="1284"/>
                </a:lnTo>
                <a:lnTo>
                  <a:pt x="868425" y="0"/>
                </a:lnTo>
                <a:lnTo>
                  <a:pt x="916075" y="1284"/>
                </a:lnTo>
                <a:lnTo>
                  <a:pt x="963052" y="5095"/>
                </a:lnTo>
                <a:lnTo>
                  <a:pt x="1009291" y="11366"/>
                </a:lnTo>
                <a:lnTo>
                  <a:pt x="1054727" y="20030"/>
                </a:lnTo>
                <a:lnTo>
                  <a:pt x="1099292" y="31021"/>
                </a:lnTo>
                <a:lnTo>
                  <a:pt x="1142920" y="44273"/>
                </a:lnTo>
                <a:lnTo>
                  <a:pt x="1185546" y="59720"/>
                </a:lnTo>
                <a:lnTo>
                  <a:pt x="1227103" y="77295"/>
                </a:lnTo>
                <a:lnTo>
                  <a:pt x="1267524" y="96933"/>
                </a:lnTo>
                <a:lnTo>
                  <a:pt x="1306744" y="118566"/>
                </a:lnTo>
                <a:lnTo>
                  <a:pt x="1344697" y="142130"/>
                </a:lnTo>
                <a:lnTo>
                  <a:pt x="1381315" y="167557"/>
                </a:lnTo>
                <a:lnTo>
                  <a:pt x="1416534" y="194782"/>
                </a:lnTo>
                <a:lnTo>
                  <a:pt x="1450286" y="223737"/>
                </a:lnTo>
                <a:lnTo>
                  <a:pt x="1482505" y="254358"/>
                </a:lnTo>
                <a:lnTo>
                  <a:pt x="1513126" y="286578"/>
                </a:lnTo>
                <a:lnTo>
                  <a:pt x="1542082" y="320330"/>
                </a:lnTo>
                <a:lnTo>
                  <a:pt x="1569307" y="355548"/>
                </a:lnTo>
                <a:lnTo>
                  <a:pt x="1594734" y="392167"/>
                </a:lnTo>
                <a:lnTo>
                  <a:pt x="1618297" y="430119"/>
                </a:lnTo>
                <a:lnTo>
                  <a:pt x="1639931" y="469339"/>
                </a:lnTo>
                <a:lnTo>
                  <a:pt x="1659569" y="509761"/>
                </a:lnTo>
                <a:lnTo>
                  <a:pt x="1677144" y="551318"/>
                </a:lnTo>
                <a:lnTo>
                  <a:pt x="1692591" y="593943"/>
                </a:lnTo>
                <a:lnTo>
                  <a:pt x="1705843" y="637572"/>
                </a:lnTo>
                <a:lnTo>
                  <a:pt x="1716834" y="682137"/>
                </a:lnTo>
                <a:lnTo>
                  <a:pt x="1725498" y="727572"/>
                </a:lnTo>
                <a:lnTo>
                  <a:pt x="1731768" y="773812"/>
                </a:lnTo>
                <a:lnTo>
                  <a:pt x="1735579" y="820789"/>
                </a:lnTo>
                <a:lnTo>
                  <a:pt x="1736864" y="868438"/>
                </a:lnTo>
                <a:close/>
              </a:path>
            </a:pathLst>
          </a:custGeom>
          <a:ln w="12700">
            <a:solidFill>
              <a:srgbClr val="F1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82754" y="1707468"/>
            <a:ext cx="1166495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190" dirty="0">
                <a:solidFill>
                  <a:srgbClr val="F1F2F2"/>
                </a:solidFill>
                <a:latin typeface="Arial"/>
                <a:cs typeface="Arial"/>
              </a:rPr>
              <a:t>S/W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2294" y="3009429"/>
            <a:ext cx="3196056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개발언어</a:t>
            </a: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Java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프레임워크</a:t>
            </a:r>
            <a:r>
              <a:rPr lang="en-US" altLang="ko-KR" sz="1200" b="1" spc="-50" smtClean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Spring3.0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MyBatis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jQuery</a:t>
            </a:r>
            <a:endParaRPr lang="en-US" sz="1200" b="1" spc="-5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DBMS</a:t>
            </a:r>
            <a:r>
              <a:rPr sz="1200" b="1" spc="-20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60">
                <a:solidFill>
                  <a:srgbClr val="231F20"/>
                </a:solidFill>
                <a:latin typeface="Arial"/>
                <a:cs typeface="Arial"/>
              </a:rPr>
              <a:t>Oracle  </a:t>
            </a:r>
            <a:endParaRPr lang="en-US" sz="1200" b="1" spc="-6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35" smtClean="0">
                <a:solidFill>
                  <a:srgbClr val="231F20"/>
                </a:solidFill>
                <a:latin typeface="Arial"/>
                <a:cs typeface="Arial"/>
              </a:rPr>
              <a:t>IDE</a:t>
            </a:r>
            <a:r>
              <a:rPr sz="1200" b="1" spc="-265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100" dirty="0">
                <a:solidFill>
                  <a:srgbClr val="231F20"/>
                </a:solidFill>
                <a:latin typeface="Arial"/>
                <a:cs typeface="Arial"/>
              </a:rPr>
              <a:t>Eclipse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45" dirty="0">
                <a:solidFill>
                  <a:srgbClr val="231F20"/>
                </a:solidFill>
                <a:latin typeface="Arial"/>
                <a:cs typeface="Arial"/>
              </a:rPr>
              <a:t>DB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클라이언트</a:t>
            </a:r>
            <a:r>
              <a:rPr sz="1200" spc="-1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75" dirty="0">
                <a:solidFill>
                  <a:srgbClr val="231F20"/>
                </a:solidFill>
                <a:latin typeface="Arial"/>
                <a:cs typeface="Arial"/>
              </a:rPr>
              <a:t>Golden 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OS :</a:t>
            </a:r>
            <a:r>
              <a:rPr sz="120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Windows10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3843" y="4613818"/>
            <a:ext cx="16084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5615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진행</a:t>
            </a:r>
            <a:r>
              <a:rPr sz="50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과정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04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377</Words>
  <Application>Microsoft Office PowerPoint</Application>
  <PresentationFormat>사용자 지정</PresentationFormat>
  <Paragraphs>150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슬라이드 1</vt:lpstr>
      <vt:lpstr>CONTENTS</vt:lpstr>
      <vt:lpstr>슬라이드 3</vt:lpstr>
      <vt:lpstr>프로젝트 소개 About Project</vt:lpstr>
      <vt:lpstr>슬라이드 5</vt:lpstr>
      <vt:lpstr>팀원 소개 및 업무 분장 About us &amp; Assignment</vt:lpstr>
      <vt:lpstr>슬라이드 7</vt:lpstr>
      <vt:lpstr>03</vt:lpstr>
      <vt:lpstr>슬라이드 9</vt:lpstr>
      <vt:lpstr>프로젝트 진행 과정 Gantt Chart</vt:lpstr>
      <vt:lpstr>슬라이드 11</vt:lpstr>
      <vt:lpstr>클래스 다이어그램 Class Diagram</vt:lpstr>
      <vt:lpstr>클래스 다이어그램 Class Diagram</vt:lpstr>
      <vt:lpstr>데이터베이스 설계</vt:lpstr>
      <vt:lpstr>데이터베이스 설계 ERD</vt:lpstr>
      <vt:lpstr>데이터베이스 설계 ERD</vt:lpstr>
      <vt:lpstr>주요 UI 설계</vt:lpstr>
      <vt:lpstr>주요 UI 설계 Ui Design</vt:lpstr>
      <vt:lpstr>주요 UI 설계 Ui Design</vt:lpstr>
      <vt:lpstr>슬라이드 20</vt:lpstr>
      <vt:lpstr>시연 영상 Demonstration</vt:lpstr>
      <vt:lpstr>질의 응답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인쇄</dc:title>
  <dc:creator>owner</dc:creator>
  <cp:lastModifiedBy>owner</cp:lastModifiedBy>
  <cp:revision>93</cp:revision>
  <dcterms:created xsi:type="dcterms:W3CDTF">2019-05-10T06:21:30Z</dcterms:created>
  <dcterms:modified xsi:type="dcterms:W3CDTF">2019-05-13T01:50:25Z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2019-03-15T00:00:00Z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2019-05-10T00:00:00Z</vt:filetime>
  </property>
</Properties>
</file>